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90" r:id="rId4"/>
    <p:sldId id="285" r:id="rId5"/>
    <p:sldId id="279" r:id="rId6"/>
    <p:sldId id="262" r:id="rId7"/>
    <p:sldId id="263" r:id="rId8"/>
    <p:sldId id="264" r:id="rId9"/>
    <p:sldId id="265" r:id="rId10"/>
    <p:sldId id="291" r:id="rId11"/>
    <p:sldId id="267" r:id="rId12"/>
    <p:sldId id="283" r:id="rId13"/>
    <p:sldId id="284" r:id="rId14"/>
    <p:sldId id="282" r:id="rId15"/>
    <p:sldId id="293" r:id="rId16"/>
    <p:sldId id="292" r:id="rId17"/>
    <p:sldId id="268" r:id="rId18"/>
    <p:sldId id="286" r:id="rId19"/>
    <p:sldId id="287" r:id="rId20"/>
    <p:sldId id="272"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66"/>
    <a:srgbClr val="FF99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0C7252D-13FE-4746-9204-02437ECD4B95}"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9A992C-52FB-46C8-82D3-1960490ADA0D}" type="slidenum">
              <a:rPr lang="vi-VN" smtClean="0"/>
              <a:pPr/>
              <a:t>‹#›</a:t>
            </a:fld>
            <a:endParaRPr lang="vi-VN"/>
          </a:p>
        </p:txBody>
      </p:sp>
    </p:spTree>
    <p:extLst>
      <p:ext uri="{BB962C8B-B14F-4D97-AF65-F5344CB8AC3E}">
        <p14:creationId xmlns:p14="http://schemas.microsoft.com/office/powerpoint/2010/main" val="184631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0C7252D-13FE-4746-9204-02437ECD4B95}"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9A992C-52FB-46C8-82D3-1960490ADA0D}" type="slidenum">
              <a:rPr lang="vi-VN" smtClean="0"/>
              <a:pPr/>
              <a:t>‹#›</a:t>
            </a:fld>
            <a:endParaRPr lang="vi-VN"/>
          </a:p>
        </p:txBody>
      </p:sp>
    </p:spTree>
    <p:extLst>
      <p:ext uri="{BB962C8B-B14F-4D97-AF65-F5344CB8AC3E}">
        <p14:creationId xmlns:p14="http://schemas.microsoft.com/office/powerpoint/2010/main" val="137844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0C7252D-13FE-4746-9204-02437ECD4B95}"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9A992C-52FB-46C8-82D3-1960490ADA0D}" type="slidenum">
              <a:rPr lang="vi-VN" smtClean="0"/>
              <a:pPr/>
              <a:t>‹#›</a:t>
            </a:fld>
            <a:endParaRPr lang="vi-VN"/>
          </a:p>
        </p:txBody>
      </p:sp>
    </p:spTree>
    <p:extLst>
      <p:ext uri="{BB962C8B-B14F-4D97-AF65-F5344CB8AC3E}">
        <p14:creationId xmlns:p14="http://schemas.microsoft.com/office/powerpoint/2010/main" val="62120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0C7252D-13FE-4746-9204-02437ECD4B95}"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9A992C-52FB-46C8-82D3-1960490ADA0D}" type="slidenum">
              <a:rPr lang="vi-VN" smtClean="0"/>
              <a:pPr/>
              <a:t>‹#›</a:t>
            </a:fld>
            <a:endParaRPr lang="vi-VN"/>
          </a:p>
        </p:txBody>
      </p:sp>
    </p:spTree>
    <p:extLst>
      <p:ext uri="{BB962C8B-B14F-4D97-AF65-F5344CB8AC3E}">
        <p14:creationId xmlns:p14="http://schemas.microsoft.com/office/powerpoint/2010/main" val="380300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C7252D-13FE-4746-9204-02437ECD4B95}"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9A992C-52FB-46C8-82D3-1960490ADA0D}" type="slidenum">
              <a:rPr lang="vi-VN" smtClean="0"/>
              <a:pPr/>
              <a:t>‹#›</a:t>
            </a:fld>
            <a:endParaRPr lang="vi-VN"/>
          </a:p>
        </p:txBody>
      </p:sp>
    </p:spTree>
    <p:extLst>
      <p:ext uri="{BB962C8B-B14F-4D97-AF65-F5344CB8AC3E}">
        <p14:creationId xmlns:p14="http://schemas.microsoft.com/office/powerpoint/2010/main" val="34910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0C7252D-13FE-4746-9204-02437ECD4B95}" type="datetimeFigureOut">
              <a:rPr lang="vi-VN" smtClean="0"/>
              <a:pPr/>
              <a:t>09/12/2021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9A992C-52FB-46C8-82D3-1960490ADA0D}" type="slidenum">
              <a:rPr lang="vi-VN" smtClean="0"/>
              <a:pPr/>
              <a:t>‹#›</a:t>
            </a:fld>
            <a:endParaRPr lang="vi-VN"/>
          </a:p>
        </p:txBody>
      </p:sp>
    </p:spTree>
    <p:extLst>
      <p:ext uri="{BB962C8B-B14F-4D97-AF65-F5344CB8AC3E}">
        <p14:creationId xmlns:p14="http://schemas.microsoft.com/office/powerpoint/2010/main" val="62631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0C7252D-13FE-4746-9204-02437ECD4B95}" type="datetimeFigureOut">
              <a:rPr lang="vi-VN" smtClean="0"/>
              <a:pPr/>
              <a:t>09/12/2021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A9A992C-52FB-46C8-82D3-1960490ADA0D}" type="slidenum">
              <a:rPr lang="vi-VN" smtClean="0"/>
              <a:pPr/>
              <a:t>‹#›</a:t>
            </a:fld>
            <a:endParaRPr lang="vi-VN"/>
          </a:p>
        </p:txBody>
      </p:sp>
    </p:spTree>
    <p:extLst>
      <p:ext uri="{BB962C8B-B14F-4D97-AF65-F5344CB8AC3E}">
        <p14:creationId xmlns:p14="http://schemas.microsoft.com/office/powerpoint/2010/main" val="114562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0C7252D-13FE-4746-9204-02437ECD4B95}" type="datetimeFigureOut">
              <a:rPr lang="vi-VN" smtClean="0"/>
              <a:pPr/>
              <a:t>09/12/2021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A9A992C-52FB-46C8-82D3-1960490ADA0D}" type="slidenum">
              <a:rPr lang="vi-VN" smtClean="0"/>
              <a:pPr/>
              <a:t>‹#›</a:t>
            </a:fld>
            <a:endParaRPr lang="vi-VN"/>
          </a:p>
        </p:txBody>
      </p:sp>
    </p:spTree>
    <p:extLst>
      <p:ext uri="{BB962C8B-B14F-4D97-AF65-F5344CB8AC3E}">
        <p14:creationId xmlns:p14="http://schemas.microsoft.com/office/powerpoint/2010/main" val="360457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7252D-13FE-4746-9204-02437ECD4B95}" type="datetimeFigureOut">
              <a:rPr lang="vi-VN" smtClean="0"/>
              <a:pPr/>
              <a:t>09/12/2021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A9A992C-52FB-46C8-82D3-1960490ADA0D}" type="slidenum">
              <a:rPr lang="vi-VN" smtClean="0"/>
              <a:pPr/>
              <a:t>‹#›</a:t>
            </a:fld>
            <a:endParaRPr lang="vi-VN"/>
          </a:p>
        </p:txBody>
      </p:sp>
    </p:spTree>
    <p:extLst>
      <p:ext uri="{BB962C8B-B14F-4D97-AF65-F5344CB8AC3E}">
        <p14:creationId xmlns:p14="http://schemas.microsoft.com/office/powerpoint/2010/main" val="323051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C7252D-13FE-4746-9204-02437ECD4B95}" type="datetimeFigureOut">
              <a:rPr lang="vi-VN" smtClean="0"/>
              <a:pPr/>
              <a:t>09/12/2021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9A992C-52FB-46C8-82D3-1960490ADA0D}" type="slidenum">
              <a:rPr lang="vi-VN" smtClean="0"/>
              <a:pPr/>
              <a:t>‹#›</a:t>
            </a:fld>
            <a:endParaRPr lang="vi-VN"/>
          </a:p>
        </p:txBody>
      </p:sp>
    </p:spTree>
    <p:extLst>
      <p:ext uri="{BB962C8B-B14F-4D97-AF65-F5344CB8AC3E}">
        <p14:creationId xmlns:p14="http://schemas.microsoft.com/office/powerpoint/2010/main" val="249458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C7252D-13FE-4746-9204-02437ECD4B95}" type="datetimeFigureOut">
              <a:rPr lang="vi-VN" smtClean="0"/>
              <a:pPr/>
              <a:t>09/12/2021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9A992C-52FB-46C8-82D3-1960490ADA0D}" type="slidenum">
              <a:rPr lang="vi-VN" smtClean="0"/>
              <a:pPr/>
              <a:t>‹#›</a:t>
            </a:fld>
            <a:endParaRPr lang="vi-VN"/>
          </a:p>
        </p:txBody>
      </p:sp>
    </p:spTree>
    <p:extLst>
      <p:ext uri="{BB962C8B-B14F-4D97-AF65-F5344CB8AC3E}">
        <p14:creationId xmlns:p14="http://schemas.microsoft.com/office/powerpoint/2010/main" val="245771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7252D-13FE-4746-9204-02437ECD4B95}" type="datetimeFigureOut">
              <a:rPr lang="vi-VN" smtClean="0"/>
              <a:pPr/>
              <a:t>09/12/2021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A992C-52FB-46C8-82D3-1960490ADA0D}" type="slidenum">
              <a:rPr lang="vi-VN" smtClean="0"/>
              <a:pPr/>
              <a:t>‹#›</a:t>
            </a:fld>
            <a:endParaRPr lang="vi-VN"/>
          </a:p>
        </p:txBody>
      </p:sp>
    </p:spTree>
    <p:extLst>
      <p:ext uri="{BB962C8B-B14F-4D97-AF65-F5344CB8AC3E}">
        <p14:creationId xmlns:p14="http://schemas.microsoft.com/office/powerpoint/2010/main" val="1851774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ôi đang đi Học Phim Hoạt Hình Banner Poster Khai Mạc Mùa Đi, Học, Màu,  Hoạt Hình nền Vector để tải xuống miễn phí"/>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5" name="Rectangle 4"/>
          <p:cNvSpPr/>
          <p:nvPr/>
        </p:nvSpPr>
        <p:spPr>
          <a:xfrm>
            <a:off x="4031806" y="2036590"/>
            <a:ext cx="7986008"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cap="none" spc="50" dirty="0" smtClean="0">
                <a:ln w="11430"/>
                <a:solidFill>
                  <a:srgbClr val="FF0066"/>
                </a:solidFill>
                <a:effectLst>
                  <a:outerShdw blurRad="76200" dist="50800" dir="5400000" algn="tl" rotWithShape="0">
                    <a:srgbClr val="000000">
                      <a:alpha val="65000"/>
                    </a:srgbClr>
                  </a:outerShdw>
                </a:effectLst>
                <a:latin typeface="VNI-Avo" pitchFamily="2" charset="0"/>
              </a:rPr>
              <a:t>CHAØO MÖØNG CAÙC EM</a:t>
            </a:r>
            <a:endParaRPr lang="en-US" sz="4800" b="1" cap="none" spc="50" dirty="0">
              <a:ln w="11430"/>
              <a:solidFill>
                <a:srgbClr val="FF0066"/>
              </a:solidFill>
              <a:effectLst>
                <a:outerShdw blurRad="76200" dist="50800" dir="5400000" algn="tl" rotWithShape="0">
                  <a:srgbClr val="000000">
                    <a:alpha val="65000"/>
                  </a:srgbClr>
                </a:outerShdw>
              </a:effectLst>
              <a:latin typeface="VNI-Avo" pitchFamily="2" charset="0"/>
            </a:endParaRPr>
          </a:p>
        </p:txBody>
      </p:sp>
      <p:sp>
        <p:nvSpPr>
          <p:cNvPr id="6" name="Rectangle 5"/>
          <p:cNvSpPr/>
          <p:nvPr/>
        </p:nvSpPr>
        <p:spPr>
          <a:xfrm>
            <a:off x="3713384" y="3157584"/>
            <a:ext cx="8334737"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dirty="0" smtClean="0">
                <a:ln w="11430"/>
                <a:solidFill>
                  <a:srgbClr val="FF0066"/>
                </a:solidFill>
                <a:effectLst>
                  <a:outerShdw blurRad="76200" dist="50800" dir="5400000" algn="tl" rotWithShape="0">
                    <a:srgbClr val="000000">
                      <a:alpha val="65000"/>
                    </a:srgbClr>
                  </a:outerShdw>
                </a:effectLst>
                <a:latin typeface="VNI-Avo" pitchFamily="2" charset="0"/>
              </a:rPr>
              <a:t>ÑEÁN VÔÙI TIEÁT HOÏC</a:t>
            </a:r>
            <a:endParaRPr lang="en-US" sz="4800" b="1" cap="none" spc="50" dirty="0">
              <a:ln w="11430"/>
              <a:solidFill>
                <a:srgbClr val="FF0066"/>
              </a:solidFill>
              <a:effectLst>
                <a:outerShdw blurRad="76200" dist="50800" dir="5400000" algn="tl" rotWithShape="0">
                  <a:srgbClr val="000000">
                    <a:alpha val="65000"/>
                  </a:srgbClr>
                </a:outerShdw>
              </a:effectLst>
              <a:latin typeface="VNI-Avo" pitchFamily="2" charset="0"/>
            </a:endParaRPr>
          </a:p>
        </p:txBody>
      </p:sp>
      <p:sp>
        <p:nvSpPr>
          <p:cNvPr id="7" name="Rectangle 6"/>
          <p:cNvSpPr/>
          <p:nvPr/>
        </p:nvSpPr>
        <p:spPr>
          <a:xfrm>
            <a:off x="3731972" y="4179762"/>
            <a:ext cx="8334737"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dirty="0" smtClean="0">
                <a:ln w="11430"/>
                <a:solidFill>
                  <a:srgbClr val="FF0066"/>
                </a:solidFill>
                <a:effectLst>
                  <a:outerShdw blurRad="76200" dist="50800" dir="5400000" algn="tl" rotWithShape="0">
                    <a:srgbClr val="000000">
                      <a:alpha val="65000"/>
                    </a:srgbClr>
                  </a:outerShdw>
                </a:effectLst>
                <a:latin typeface="VNI-Avo" pitchFamily="2" charset="0"/>
              </a:rPr>
              <a:t>HOÂM NAY!</a:t>
            </a:r>
            <a:endParaRPr lang="en-US" sz="4800" b="1" cap="none" spc="50" dirty="0">
              <a:ln w="11430"/>
              <a:solidFill>
                <a:srgbClr val="FF0066"/>
              </a:solidFill>
              <a:effectLst>
                <a:outerShdw blurRad="76200" dist="50800" dir="5400000" algn="tl" rotWithShape="0">
                  <a:srgbClr val="000000">
                    <a:alpha val="65000"/>
                  </a:srgbClr>
                </a:outerShdw>
              </a:effectLst>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622"/>
            <a:ext cx="3213979" cy="769441"/>
            <a:chOff x="134912" y="70008"/>
            <a:chExt cx="3213979" cy="769441"/>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74740" b="78516" l="9590" r="12006"/>
                      </a14:imgEffect>
                    </a14:imgLayer>
                  </a14:imgProps>
                </a:ext>
              </a:extLst>
            </a:blip>
            <a:srcRect l="9599" t="75256" r="87866" b="21465"/>
            <a:stretch/>
          </p:blipFill>
          <p:spPr>
            <a:xfrm>
              <a:off x="134912" y="218040"/>
              <a:ext cx="854440" cy="621409"/>
            </a:xfrm>
            <a:prstGeom prst="rect">
              <a:avLst/>
            </a:prstGeom>
          </p:spPr>
        </p:pic>
        <p:sp>
          <p:nvSpPr>
            <p:cNvPr id="6" name="TextBox 5"/>
            <p:cNvSpPr txBox="1"/>
            <p:nvPr/>
          </p:nvSpPr>
          <p:spPr>
            <a:xfrm>
              <a:off x="1062688" y="70008"/>
              <a:ext cx="2286203" cy="646331"/>
            </a:xfrm>
            <a:prstGeom prst="rect">
              <a:avLst/>
            </a:prstGeom>
            <a:noFill/>
          </p:spPr>
          <p:txBody>
            <a:bodyPr wrap="none" rtlCol="0">
              <a:spAutoFit/>
            </a:bodyPr>
            <a:lstStyle/>
            <a:p>
              <a:r>
                <a:rPr lang="en-US" sz="3600" b="1" dirty="0" smtClean="0">
                  <a:solidFill>
                    <a:srgbClr val="0000FF"/>
                  </a:solidFill>
                  <a:latin typeface="VNI-Avo" pitchFamily="2" charset="0"/>
                  <a:cs typeface="Times New Roman" panose="02020603050405020304" pitchFamily="18" charset="0"/>
                </a:rPr>
                <a:t>Taïo tieáng</a:t>
              </a:r>
              <a:endParaRPr lang="vi-VN" sz="3600" b="1" dirty="0">
                <a:solidFill>
                  <a:srgbClr val="0000FF"/>
                </a:solidFill>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189571" y="1587158"/>
            <a:ext cx="11809141" cy="1323439"/>
            <a:chOff x="1939446" y="1590331"/>
            <a:chExt cx="11259918" cy="1323439"/>
          </a:xfrm>
        </p:grpSpPr>
        <p:sp>
          <p:nvSpPr>
            <p:cNvPr id="7" name="Rectangle 6"/>
            <p:cNvSpPr/>
            <p:nvPr/>
          </p:nvSpPr>
          <p:spPr>
            <a:xfrm rot="10800000" flipV="1">
              <a:off x="1939446" y="1590331"/>
              <a:ext cx="3234482" cy="1323439"/>
            </a:xfrm>
            <a:prstGeom prst="rect">
              <a:avLst/>
            </a:prstGeom>
          </p:spPr>
          <p:txBody>
            <a:bodyPr wrap="square">
              <a:spAutoFit/>
            </a:bodyPr>
            <a:lstStyle/>
            <a:p>
              <a:r>
                <a:rPr lang="en-US" sz="8000" b="1" dirty="0" smtClean="0">
                  <a:solidFill>
                    <a:srgbClr val="FF0000"/>
                  </a:solidFill>
                  <a:latin typeface="VNI-Avo" pitchFamily="2" charset="0"/>
                  <a:cs typeface="Times New Roman" panose="02020603050405020304" pitchFamily="18" charset="0"/>
                </a:rPr>
                <a:t>öôm</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521200" y="1620101"/>
              <a:ext cx="1052227" cy="10478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VNI-Avo" pitchFamily="2" charset="0"/>
                  <a:cs typeface="Times New Roman" panose="02020603050405020304" pitchFamily="18" charset="0"/>
                </a:rPr>
                <a:t>c</a:t>
              </a:r>
              <a:endParaRPr lang="vi-VN" sz="8000" dirty="0">
                <a:latin typeface="Times New Roman" panose="02020603050405020304" pitchFamily="18" charset="0"/>
                <a:cs typeface="Times New Roman" panose="02020603050405020304" pitchFamily="18" charset="0"/>
              </a:endParaRPr>
            </a:p>
          </p:txBody>
        </p:sp>
        <p:sp>
          <p:nvSpPr>
            <p:cNvPr id="9" name="Rectangle 8"/>
            <p:cNvSpPr/>
            <p:nvPr/>
          </p:nvSpPr>
          <p:spPr>
            <a:xfrm>
              <a:off x="5963944" y="1608949"/>
              <a:ext cx="2588976" cy="1059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VNI-Avo" pitchFamily="2" charset="0"/>
                  <a:cs typeface="Times New Roman" panose="02020603050405020304" pitchFamily="18" charset="0"/>
                </a:rPr>
                <a:t>öôm</a:t>
              </a:r>
              <a:endParaRPr lang="vi-VN" sz="8000" dirty="0">
                <a:solidFill>
                  <a:srgbClr val="FF0000"/>
                </a:solidFill>
                <a:latin typeface="Times New Roman" panose="02020603050405020304" pitchFamily="18" charset="0"/>
                <a:cs typeface="Times New Roman" panose="02020603050405020304" pitchFamily="18" charset="0"/>
              </a:endParaRPr>
            </a:p>
          </p:txBody>
        </p:sp>
        <p:cxnSp>
          <p:nvCxnSpPr>
            <p:cNvPr id="10" name="Straight Connector 9"/>
            <p:cNvCxnSpPr>
              <a:stCxn id="8" idx="3"/>
              <a:endCxn id="9" idx="1"/>
            </p:cNvCxnSpPr>
            <p:nvPr/>
          </p:nvCxnSpPr>
          <p:spPr>
            <a:xfrm flipV="1">
              <a:off x="5573427" y="2138472"/>
              <a:ext cx="390517" cy="5576"/>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10105279" y="1608949"/>
              <a:ext cx="3094085" cy="10438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VNI-Avo" pitchFamily="2" charset="0"/>
                  <a:cs typeface="Times New Roman" panose="02020603050405020304" pitchFamily="18" charset="0"/>
                </a:rPr>
                <a:t>c</a:t>
              </a:r>
              <a:r>
                <a:rPr lang="en-US" sz="8000" dirty="0" smtClean="0">
                  <a:solidFill>
                    <a:srgbClr val="FF0000"/>
                  </a:solidFill>
                  <a:latin typeface="VNI-Avo" pitchFamily="2" charset="0"/>
                  <a:cs typeface="Times New Roman" panose="02020603050405020304" pitchFamily="18" charset="0"/>
                </a:rPr>
                <a:t>öôøm</a:t>
              </a:r>
              <a:endParaRPr lang="vi-VN" sz="8000" dirty="0">
                <a:solidFill>
                  <a:srgbClr val="FF0000"/>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9512209" y="2131969"/>
              <a:ext cx="5710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14" name="Picture 6" descr="Ghim của Nguyenthile trên 长草颜团子 Budding Pop | Đang yêu, Mèo kitty, Mèo c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88033" y="44196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515922" y="1605776"/>
            <a:ext cx="613317" cy="1059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latin typeface=".VnAristoteH" panose="020B7200000000000000" pitchFamily="34" charset="0"/>
                <a:cs typeface="Times New Roman" panose="02020603050405020304" pitchFamily="18" charset="0"/>
              </a:rPr>
              <a:t>`</a:t>
            </a:r>
            <a:endParaRPr lang="vi-VN" sz="4800" dirty="0">
              <a:latin typeface="Times New Roman" panose="02020603050405020304" pitchFamily="18" charset="0"/>
              <a:cs typeface="Times New Roman" panose="02020603050405020304" pitchFamily="18" charset="0"/>
            </a:endParaRPr>
          </a:p>
        </p:txBody>
      </p:sp>
      <p:cxnSp>
        <p:nvCxnSpPr>
          <p:cNvPr id="17" name="Straight Connector 16"/>
          <p:cNvCxnSpPr>
            <a:stCxn id="9" idx="3"/>
            <a:endCxn id="16" idx="1"/>
          </p:cNvCxnSpPr>
          <p:nvPr/>
        </p:nvCxnSpPr>
        <p:spPr>
          <a:xfrm>
            <a:off x="7125629" y="2135299"/>
            <a:ext cx="390293" cy="1588"/>
          </a:xfrm>
          <a:prstGeom prst="line">
            <a:avLst/>
          </a:prstGeom>
        </p:spPr>
        <p:style>
          <a:lnRef idx="1">
            <a:schemeClr val="dk1"/>
          </a:lnRef>
          <a:fillRef idx="0">
            <a:schemeClr val="dk1"/>
          </a:fillRef>
          <a:effectRef idx="0">
            <a:schemeClr val="dk1"/>
          </a:effectRef>
          <a:fontRef idx="minor">
            <a:schemeClr val="tx1"/>
          </a:fontRef>
        </p:style>
      </p:cxnSp>
      <p:sp>
        <p:nvSpPr>
          <p:cNvPr id="36" name="Rectangle 35"/>
          <p:cNvSpPr/>
          <p:nvPr/>
        </p:nvSpPr>
        <p:spPr>
          <a:xfrm rot="10800000" flipV="1">
            <a:off x="241610" y="3646416"/>
            <a:ext cx="3392250" cy="1323439"/>
          </a:xfrm>
          <a:prstGeom prst="rect">
            <a:avLst/>
          </a:prstGeom>
        </p:spPr>
        <p:txBody>
          <a:bodyPr wrap="square">
            <a:spAutoFit/>
          </a:bodyPr>
          <a:lstStyle/>
          <a:p>
            <a:r>
              <a:rPr lang="en-US" sz="8000" b="1" dirty="0" smtClean="0">
                <a:solidFill>
                  <a:srgbClr val="FF0000"/>
                </a:solidFill>
                <a:latin typeface="VNI-Avo" pitchFamily="2" charset="0"/>
                <a:cs typeface="Times New Roman" panose="02020603050405020304" pitchFamily="18" charset="0"/>
              </a:rPr>
              <a:t>öôp</a:t>
            </a:r>
            <a:endParaRPr lang="vi-VN" sz="8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Premium Vector | Frame with happy boy and girl in garden"/>
          <p:cNvPicPr>
            <a:picLocks noChangeAspect="1" noChangeArrowheads="1"/>
          </p:cNvPicPr>
          <p:nvPr/>
        </p:nvPicPr>
        <p:blipFill rotWithShape="1">
          <a:blip r:embed="rId2">
            <a:extLst>
              <a:ext uri="{28A0092B-C50C-407E-A947-70E740481C1C}">
                <a14:useLocalDpi xmlns:a14="http://schemas.microsoft.com/office/drawing/2010/main" val="0"/>
              </a:ext>
            </a:extLst>
          </a:blip>
          <a:srcRect l="1476" t="1531" r="1270" b="2076"/>
          <a:stretch/>
        </p:blipFill>
        <p:spPr bwMode="auto">
          <a:xfrm>
            <a:off x="-620484" y="-10886"/>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7192" y="692243"/>
            <a:ext cx="5160387" cy="1569660"/>
          </a:xfrm>
          <a:prstGeom prst="rect">
            <a:avLst/>
          </a:prstGeom>
          <a:noFill/>
        </p:spPr>
        <p:txBody>
          <a:bodyPr wrap="none" rtlCol="0">
            <a:spAutoFit/>
          </a:bodyPr>
          <a:lstStyle/>
          <a:p>
            <a:r>
              <a:rPr lang="en-US" sz="6000" b="1" dirty="0">
                <a:latin typeface="VNI-Avo" pitchFamily="2" charset="0"/>
                <a:cs typeface="Times New Roman" panose="02020603050405020304" pitchFamily="18" charset="0"/>
              </a:rPr>
              <a:t>    </a:t>
            </a:r>
            <a:r>
              <a:rPr lang="en-US" sz="7200" b="1" u="sng" dirty="0" smtClean="0">
                <a:latin typeface="VNI-Avo" pitchFamily="2" charset="0"/>
                <a:cs typeface="Times New Roman" panose="02020603050405020304" pitchFamily="18" charset="0"/>
              </a:rPr>
              <a:t>Baøi </a:t>
            </a:r>
            <a:r>
              <a:rPr lang="en-US" sz="7200" b="1" u="sng" dirty="0">
                <a:latin typeface="VNI-Avo" pitchFamily="2" charset="0"/>
                <a:cs typeface="Times New Roman" panose="02020603050405020304" pitchFamily="18" charset="0"/>
              </a:rPr>
              <a:t>63</a:t>
            </a:r>
            <a:r>
              <a:rPr lang="en-US" sz="7200" b="1" dirty="0">
                <a:latin typeface="VNI-Avo" pitchFamily="2" charset="0"/>
                <a:cs typeface="Times New Roman" panose="02020603050405020304" pitchFamily="18" charset="0"/>
              </a:rPr>
              <a:t>:</a:t>
            </a:r>
            <a:r>
              <a:rPr lang="en-US" sz="9600" b="1" dirty="0">
                <a:latin typeface="VNI-Avo" pitchFamily="2" charset="0"/>
                <a:cs typeface="Times New Roman" panose="02020603050405020304" pitchFamily="18" charset="0"/>
              </a:rPr>
              <a:t>   </a:t>
            </a:r>
            <a:endParaRPr lang="vi-VN" sz="11500" b="1" dirty="0">
              <a:latin typeface="Vni 01 LinotypeZapfino one" pitchFamily="2" charset="2"/>
              <a:cs typeface="Times New Roman" panose="02020603050405020304" pitchFamily="18" charset="0"/>
            </a:endParaRPr>
          </a:p>
        </p:txBody>
      </p:sp>
      <p:sp>
        <p:nvSpPr>
          <p:cNvPr id="6" name="Rectangle 5"/>
          <p:cNvSpPr/>
          <p:nvPr/>
        </p:nvSpPr>
        <p:spPr>
          <a:xfrm>
            <a:off x="3145980" y="2566750"/>
            <a:ext cx="8534406" cy="1815882"/>
          </a:xfrm>
          <a:prstGeom prst="rect">
            <a:avLst/>
          </a:prstGeom>
        </p:spPr>
        <p:txBody>
          <a:bodyPr wrap="square">
            <a:spAutoFit/>
          </a:bodyPr>
          <a:lstStyle/>
          <a:p>
            <a:r>
              <a:rPr lang="en-US" sz="11200" b="1" dirty="0" smtClean="0">
                <a:solidFill>
                  <a:srgbClr val="FF0000"/>
                </a:solidFill>
                <a:latin typeface="VNI-Avo" pitchFamily="2" charset="0"/>
                <a:cs typeface="Times New Roman" panose="02020603050405020304" pitchFamily="18" charset="0"/>
              </a:rPr>
              <a:t>öôm öôp</a:t>
            </a:r>
            <a:endParaRPr lang="vi-VN" sz="11200" b="1" dirty="0">
              <a:solidFill>
                <a:srgbClr val="FF0000"/>
              </a:solidFill>
              <a:latin typeface="Vni 01 LinotypeZapfino one" pitchFamily="2" charset="2"/>
              <a:cs typeface="Times New Roman" panose="02020603050405020304" pitchFamily="18" charset="0"/>
            </a:endParaRPr>
          </a:p>
        </p:txBody>
      </p:sp>
      <p:sp>
        <p:nvSpPr>
          <p:cNvPr id="7" name="TextBox 6"/>
          <p:cNvSpPr txBox="1"/>
          <p:nvPr/>
        </p:nvSpPr>
        <p:spPr>
          <a:xfrm>
            <a:off x="4908919" y="4208341"/>
            <a:ext cx="2802370" cy="830997"/>
          </a:xfrm>
          <a:prstGeom prst="rect">
            <a:avLst/>
          </a:prstGeom>
          <a:noFill/>
        </p:spPr>
        <p:txBody>
          <a:bodyPr wrap="none" rtlCol="0">
            <a:spAutoFit/>
          </a:bodyPr>
          <a:lstStyle/>
          <a:p>
            <a:r>
              <a:rPr lang="en-US" sz="4000" b="1" dirty="0">
                <a:latin typeface="VNI-Avo" pitchFamily="2" charset="0"/>
                <a:cs typeface="Times New Roman" panose="02020603050405020304" pitchFamily="18" charset="0"/>
              </a:rPr>
              <a:t>    </a:t>
            </a:r>
            <a:r>
              <a:rPr lang="en-US" sz="4800" b="1" dirty="0" smtClean="0">
                <a:latin typeface="VNI-Avo" pitchFamily="2" charset="0"/>
                <a:cs typeface="Times New Roman" panose="02020603050405020304" pitchFamily="18" charset="0"/>
              </a:rPr>
              <a:t>(Tieát 2)</a:t>
            </a:r>
            <a:endParaRPr lang="vi-VN" sz="7200" b="1" dirty="0">
              <a:latin typeface="Vni 01 LinotypeZapfino one" pitchFamily="2" charset="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0800000" flipV="1">
            <a:off x="2319453" y="-123110"/>
            <a:ext cx="3392250" cy="1569660"/>
          </a:xfrm>
          <a:prstGeom prst="rect">
            <a:avLst/>
          </a:prstGeom>
        </p:spPr>
        <p:txBody>
          <a:bodyPr wrap="square">
            <a:spAutoFit/>
          </a:bodyPr>
          <a:lstStyle/>
          <a:p>
            <a:r>
              <a:rPr lang="en-US" sz="9600" b="1" dirty="0" smtClean="0">
                <a:solidFill>
                  <a:srgbClr val="FF0000"/>
                </a:solidFill>
                <a:latin typeface="VNI-Avo" pitchFamily="2" charset="0"/>
                <a:cs typeface="Times New Roman" panose="02020603050405020304" pitchFamily="18" charset="0"/>
              </a:rPr>
              <a:t>öôm</a:t>
            </a:r>
            <a:endParaRPr lang="vi-VN" sz="96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rot="10800000" flipV="1">
            <a:off x="6820816" y="-123110"/>
            <a:ext cx="3392250" cy="1569660"/>
          </a:xfrm>
          <a:prstGeom prst="rect">
            <a:avLst/>
          </a:prstGeom>
        </p:spPr>
        <p:txBody>
          <a:bodyPr wrap="square">
            <a:spAutoFit/>
          </a:bodyPr>
          <a:lstStyle/>
          <a:p>
            <a:r>
              <a:rPr lang="en-US" sz="9600" b="1" dirty="0" smtClean="0">
                <a:solidFill>
                  <a:srgbClr val="CC0066"/>
                </a:solidFill>
                <a:latin typeface="VNI-Avo" pitchFamily="2" charset="0"/>
                <a:cs typeface="Times New Roman" panose="02020603050405020304" pitchFamily="18" charset="0"/>
              </a:rPr>
              <a:t>öôp</a:t>
            </a:r>
            <a:endParaRPr lang="vi-VN" sz="9600" b="1" dirty="0">
              <a:solidFill>
                <a:srgbClr val="CC0066"/>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67991" y="1830080"/>
            <a:ext cx="5464098" cy="1323439"/>
          </a:xfrm>
          <a:prstGeom prst="rect">
            <a:avLst/>
          </a:prstGeom>
          <a:noFill/>
        </p:spPr>
        <p:txBody>
          <a:bodyPr wrap="square" rtlCol="0">
            <a:spAutoFit/>
          </a:bodyPr>
          <a:lstStyle/>
          <a:p>
            <a:r>
              <a:rPr lang="en-US" sz="8000" b="1" dirty="0">
                <a:latin typeface="VNI-Avo" pitchFamily="2" charset="0"/>
                <a:cs typeface="Times New Roman" panose="02020603050405020304" pitchFamily="18" charset="0"/>
              </a:rPr>
              <a:t>con </a:t>
            </a:r>
            <a:r>
              <a:rPr lang="en-US" sz="8000" b="1" dirty="0" smtClean="0">
                <a:latin typeface="VNI-Avo" pitchFamily="2" charset="0"/>
                <a:cs typeface="Times New Roman" panose="02020603050405020304" pitchFamily="18" charset="0"/>
              </a:rPr>
              <a:t>b</a:t>
            </a:r>
            <a:r>
              <a:rPr lang="en-US" sz="8000" b="1" dirty="0" smtClean="0">
                <a:solidFill>
                  <a:srgbClr val="FF0000"/>
                </a:solidFill>
                <a:latin typeface="VNI-Avo" pitchFamily="2" charset="0"/>
                <a:cs typeface="Times New Roman" panose="02020603050405020304" pitchFamily="18" charset="0"/>
              </a:rPr>
              <a:t>öôùm</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996324" y="1761614"/>
            <a:ext cx="5678999"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quaû m</a:t>
            </a:r>
            <a:r>
              <a:rPr lang="en-US" sz="8000" b="1" dirty="0" smtClean="0">
                <a:solidFill>
                  <a:srgbClr val="CC0066"/>
                </a:solidFill>
                <a:latin typeface="VNI-Avo" pitchFamily="2" charset="0"/>
                <a:cs typeface="Times New Roman" panose="02020603050405020304" pitchFamily="18" charset="0"/>
              </a:rPr>
              <a:t>öôùp</a:t>
            </a:r>
            <a:endParaRPr lang="vi-VN" sz="8000" b="1" dirty="0">
              <a:solidFill>
                <a:srgbClr val="CC0066"/>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12956" y="3283964"/>
            <a:ext cx="5592661"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vöôøn </a:t>
            </a:r>
            <a:r>
              <a:rPr lang="en-US" sz="8000" b="1" dirty="0" smtClean="0">
                <a:solidFill>
                  <a:srgbClr val="FF0000"/>
                </a:solidFill>
                <a:latin typeface="VNI-Avo" pitchFamily="2" charset="0"/>
                <a:cs typeface="Times New Roman" panose="02020603050405020304" pitchFamily="18" charset="0"/>
              </a:rPr>
              <a:t>öôm</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188927" y="3311367"/>
            <a:ext cx="4488423" cy="1323439"/>
          </a:xfrm>
          <a:prstGeom prst="rect">
            <a:avLst/>
          </a:prstGeom>
          <a:noFill/>
        </p:spPr>
        <p:txBody>
          <a:bodyPr wrap="square" rtlCol="0">
            <a:spAutoFit/>
          </a:bodyPr>
          <a:lstStyle/>
          <a:p>
            <a:r>
              <a:rPr lang="en-US" sz="8000" b="1" dirty="0" smtClean="0">
                <a:solidFill>
                  <a:srgbClr val="CC0066"/>
                </a:solidFill>
                <a:latin typeface="VNI-Avo" pitchFamily="2" charset="0"/>
                <a:cs typeface="Times New Roman" panose="02020603050405020304" pitchFamily="18" charset="0"/>
              </a:rPr>
              <a:t>öôùp</a:t>
            </a:r>
            <a:r>
              <a:rPr lang="en-US" sz="8000" b="1" dirty="0" smtClean="0">
                <a:latin typeface="VNI-Avo" pitchFamily="2" charset="0"/>
                <a:cs typeface="Times New Roman" panose="02020603050405020304" pitchFamily="18" charset="0"/>
              </a:rPr>
              <a:t> ñaù</a:t>
            </a:r>
            <a:endParaRPr lang="vi-VN" sz="80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21633" y="4733467"/>
            <a:ext cx="5104282" cy="1323439"/>
          </a:xfrm>
          <a:prstGeom prst="rect">
            <a:avLst/>
          </a:prstGeom>
          <a:noFill/>
        </p:spPr>
        <p:txBody>
          <a:bodyPr wrap="none" rtlCol="0">
            <a:spAutoFit/>
          </a:bodyPr>
          <a:lstStyle/>
          <a:p>
            <a:r>
              <a:rPr lang="en-US" sz="8000" b="1" dirty="0" smtClean="0">
                <a:latin typeface="VNI-Avo" pitchFamily="2" charset="0"/>
                <a:cs typeface="Times New Roman" panose="02020603050405020304" pitchFamily="18" charset="0"/>
              </a:rPr>
              <a:t>haït c</a:t>
            </a:r>
            <a:r>
              <a:rPr lang="en-US" sz="8000" b="1" dirty="0" smtClean="0">
                <a:solidFill>
                  <a:srgbClr val="FF0000"/>
                </a:solidFill>
                <a:latin typeface="VNI-Avo" pitchFamily="2" charset="0"/>
                <a:cs typeface="Times New Roman" panose="02020603050405020304" pitchFamily="18" charset="0"/>
              </a:rPr>
              <a:t>öôøm</a:t>
            </a:r>
            <a:endParaRPr lang="vi-VN" sz="8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211229" y="4762830"/>
            <a:ext cx="5341434"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c</a:t>
            </a:r>
            <a:r>
              <a:rPr lang="en-US" sz="8000" b="1" dirty="0" smtClean="0">
                <a:solidFill>
                  <a:srgbClr val="CC0066"/>
                </a:solidFill>
                <a:latin typeface="VNI-Avo" pitchFamily="2" charset="0"/>
                <a:cs typeface="Times New Roman" panose="02020603050405020304" pitchFamily="18" charset="0"/>
              </a:rPr>
              <a:t>öôùp</a:t>
            </a:r>
            <a:r>
              <a:rPr lang="en-US" sz="8000" b="1" dirty="0" smtClean="0">
                <a:latin typeface="VNI-Avo" pitchFamily="2" charset="0"/>
                <a:cs typeface="Times New Roman" panose="02020603050405020304" pitchFamily="18" charset="0"/>
              </a:rPr>
              <a:t> côø</a:t>
            </a:r>
            <a:endParaRPr lang="vi-VN" sz="8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to="" calcmode="lin" valueType="num">
                                      <p:cBhvr>
                                        <p:cTn id="32" dur="1" fill="hold"/>
                                        <p:tgtEl>
                                          <p:spTgt spid="15"/>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lide(fromBottom)">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slide(fromBottom)">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9462" t="16762" r="38526" b="48656"/>
          <a:stretch/>
        </p:blipFill>
        <p:spPr>
          <a:xfrm flipH="1">
            <a:off x="2623454" y="690624"/>
            <a:ext cx="8305801" cy="3990233"/>
          </a:xfrm>
          <a:prstGeom prst="rect">
            <a:avLst/>
          </a:prstGeom>
        </p:spPr>
      </p:pic>
      <p:pic>
        <p:nvPicPr>
          <p:cNvPr id="5" name="Picture 4"/>
          <p:cNvPicPr>
            <a:picLocks noChangeAspect="1"/>
          </p:cNvPicPr>
          <p:nvPr/>
        </p:nvPicPr>
        <p:blipFill rotWithShape="1">
          <a:blip r:embed="rId3"/>
          <a:srcRect l="39819" t="15224" r="39503" b="30448"/>
          <a:stretch/>
        </p:blipFill>
        <p:spPr>
          <a:xfrm>
            <a:off x="864385" y="402489"/>
            <a:ext cx="2406759" cy="2115114"/>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p:cNvPicPr>
            <a:picLocks noChangeAspect="1"/>
          </p:cNvPicPr>
          <p:nvPr/>
        </p:nvPicPr>
        <p:blipFill rotWithShape="1">
          <a:blip r:embed="rId4"/>
          <a:srcRect l="33782" t="14343" r="32701" b="48157"/>
          <a:stretch/>
        </p:blipFill>
        <p:spPr>
          <a:xfrm>
            <a:off x="1324471" y="2374350"/>
            <a:ext cx="2783060" cy="2260990"/>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6"/>
          <p:cNvSpPr/>
          <p:nvPr/>
        </p:nvSpPr>
        <p:spPr>
          <a:xfrm>
            <a:off x="4043955" y="6095"/>
            <a:ext cx="3336907"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4000" b="1" dirty="0" smtClean="0">
                <a:solidFill>
                  <a:srgbClr val="FF0000"/>
                </a:solidFill>
                <a:latin typeface="VNI-Avo" pitchFamily="2" charset="0"/>
                <a:cs typeface="Times New Roman" panose="02020603050405020304" pitchFamily="18" charset="0"/>
              </a:rPr>
              <a:t>Giaøn möôùp</a:t>
            </a:r>
            <a:endParaRPr lang="en-US" sz="4000" b="1" dirty="0">
              <a:solidFill>
                <a:srgbClr val="FF0000"/>
              </a:solidFill>
              <a:latin typeface="VNI-Avo" pitchFamily="2" charset="0"/>
              <a:cs typeface="Times New Roman" panose="02020603050405020304" pitchFamily="18" charset="0"/>
            </a:endParaRPr>
          </a:p>
        </p:txBody>
      </p:sp>
      <p:sp>
        <p:nvSpPr>
          <p:cNvPr id="9" name="TextBox 8"/>
          <p:cNvSpPr txBox="1"/>
          <p:nvPr/>
        </p:nvSpPr>
        <p:spPr>
          <a:xfrm>
            <a:off x="253025" y="4620267"/>
            <a:ext cx="11579737" cy="230832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US" sz="3600" dirty="0">
                <a:latin typeface="VNI-Avo" pitchFamily="2" charset="0"/>
                <a:cs typeface="Times New Roman" panose="02020603050405020304" pitchFamily="18" charset="0"/>
              </a:rPr>
              <a:t>   </a:t>
            </a:r>
            <a:r>
              <a:rPr lang="en-US" sz="3600" dirty="0" smtClean="0">
                <a:latin typeface="VNI-Avo" pitchFamily="2" charset="0"/>
                <a:cs typeface="Times New Roman" panose="02020603050405020304" pitchFamily="18" charset="0"/>
              </a:rPr>
              <a:t>Thaùng hai, meï öôm haït möôùp. Ít böõa sau, möôùp ñaõ boø leân giaøn. Ngoïn möôùp vöôn ra boán phía, phuû kín maët giaøn. Thaùng naêm, möôùp ra quaû. Böôùm bay veà nöôøm nöôïp. </a:t>
            </a:r>
            <a:endParaRPr lang="vi-VN"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598708" y="4637880"/>
            <a:ext cx="1393812" cy="646331"/>
          </a:xfrm>
          <a:prstGeom prst="rect">
            <a:avLst/>
          </a:prstGeom>
          <a:noFill/>
        </p:spPr>
        <p:txBody>
          <a:bodyPr wrap="square" rtlCol="0">
            <a:spAutoFit/>
          </a:bodyPr>
          <a:lstStyle/>
          <a:p>
            <a:r>
              <a:rPr lang="en-US" sz="3600" dirty="0" smtClean="0">
                <a:solidFill>
                  <a:srgbClr val="FF0000"/>
                </a:solidFill>
                <a:latin typeface="VNI-Avo" pitchFamily="2" charset="0"/>
              </a:rPr>
              <a:t>öôm</a:t>
            </a:r>
            <a:endParaRPr lang="vi-VN" sz="3600" dirty="0">
              <a:solidFill>
                <a:srgbClr val="FF0000"/>
              </a:solidFill>
            </a:endParaRPr>
          </a:p>
        </p:txBody>
      </p:sp>
      <p:sp>
        <p:nvSpPr>
          <p:cNvPr id="12" name="TextBox 11"/>
          <p:cNvSpPr txBox="1"/>
          <p:nvPr/>
        </p:nvSpPr>
        <p:spPr>
          <a:xfrm>
            <a:off x="1734772" y="6266099"/>
            <a:ext cx="1393812" cy="646331"/>
          </a:xfrm>
          <a:prstGeom prst="rect">
            <a:avLst/>
          </a:prstGeom>
          <a:noFill/>
        </p:spPr>
        <p:txBody>
          <a:bodyPr wrap="square" rtlCol="0">
            <a:spAutoFit/>
          </a:bodyPr>
          <a:lstStyle/>
          <a:p>
            <a:r>
              <a:rPr lang="en-US" sz="3600" dirty="0" smtClean="0">
                <a:solidFill>
                  <a:srgbClr val="FF0000"/>
                </a:solidFill>
                <a:latin typeface="VNI-Avo" pitchFamily="2" charset="0"/>
              </a:rPr>
              <a:t>öôm</a:t>
            </a:r>
            <a:endParaRPr lang="vi-VN" sz="3600" dirty="0">
              <a:solidFill>
                <a:srgbClr val="FF0000"/>
              </a:solidFill>
            </a:endParaRPr>
          </a:p>
        </p:txBody>
      </p:sp>
      <p:sp>
        <p:nvSpPr>
          <p:cNvPr id="14" name="TextBox 13"/>
          <p:cNvSpPr txBox="1"/>
          <p:nvPr/>
        </p:nvSpPr>
        <p:spPr>
          <a:xfrm>
            <a:off x="7494356" y="4637988"/>
            <a:ext cx="1393812" cy="646331"/>
          </a:xfrm>
          <a:prstGeom prst="rect">
            <a:avLst/>
          </a:prstGeom>
          <a:noFill/>
        </p:spPr>
        <p:txBody>
          <a:bodyPr wrap="square" rtlCol="0">
            <a:spAutoFit/>
          </a:bodyPr>
          <a:lstStyle/>
          <a:p>
            <a:r>
              <a:rPr lang="en-US" sz="3600" dirty="0" smtClean="0">
                <a:solidFill>
                  <a:srgbClr val="FF0000"/>
                </a:solidFill>
                <a:latin typeface="VNI-Avo" pitchFamily="2" charset="0"/>
              </a:rPr>
              <a:t>öôp</a:t>
            </a:r>
            <a:endParaRPr lang="vi-VN" sz="3600" dirty="0">
              <a:solidFill>
                <a:srgbClr val="FF0000"/>
              </a:solidFill>
            </a:endParaRPr>
          </a:p>
        </p:txBody>
      </p:sp>
      <p:sp>
        <p:nvSpPr>
          <p:cNvPr id="18" name="TextBox 17"/>
          <p:cNvSpPr txBox="1"/>
          <p:nvPr/>
        </p:nvSpPr>
        <p:spPr>
          <a:xfrm>
            <a:off x="4980045" y="6267424"/>
            <a:ext cx="1393812" cy="646331"/>
          </a:xfrm>
          <a:prstGeom prst="rect">
            <a:avLst/>
          </a:prstGeom>
          <a:noFill/>
        </p:spPr>
        <p:txBody>
          <a:bodyPr wrap="square" rtlCol="0">
            <a:spAutoFit/>
          </a:bodyPr>
          <a:lstStyle/>
          <a:p>
            <a:r>
              <a:rPr lang="en-US" sz="3600" dirty="0" smtClean="0">
                <a:solidFill>
                  <a:srgbClr val="FF0000"/>
                </a:solidFill>
                <a:latin typeface="VNI-Avo" pitchFamily="2" charset="0"/>
              </a:rPr>
              <a:t>öôm</a:t>
            </a:r>
            <a:endParaRPr lang="vi-VN" sz="3600" dirty="0">
              <a:solidFill>
                <a:srgbClr val="FF0000"/>
              </a:solidFill>
            </a:endParaRPr>
          </a:p>
        </p:txBody>
      </p:sp>
      <p:sp>
        <p:nvSpPr>
          <p:cNvPr id="20" name="TextBox 19"/>
          <p:cNvSpPr txBox="1"/>
          <p:nvPr/>
        </p:nvSpPr>
        <p:spPr>
          <a:xfrm>
            <a:off x="6461693" y="6266099"/>
            <a:ext cx="1393812" cy="646331"/>
          </a:xfrm>
          <a:prstGeom prst="rect">
            <a:avLst/>
          </a:prstGeom>
          <a:noFill/>
        </p:spPr>
        <p:txBody>
          <a:bodyPr wrap="square" rtlCol="0">
            <a:spAutoFit/>
          </a:bodyPr>
          <a:lstStyle/>
          <a:p>
            <a:r>
              <a:rPr lang="en-US" sz="3600" dirty="0" smtClean="0">
                <a:solidFill>
                  <a:srgbClr val="FF0000"/>
                </a:solidFill>
                <a:latin typeface="VNI-Avo" pitchFamily="2" charset="0"/>
              </a:rPr>
              <a:t>öôp</a:t>
            </a:r>
            <a:endParaRPr lang="vi-VN" sz="3600" dirty="0">
              <a:solidFill>
                <a:srgbClr val="FF0000"/>
              </a:solidFill>
            </a:endParaRPr>
          </a:p>
        </p:txBody>
      </p:sp>
    </p:spTree>
    <p:extLst>
      <p:ext uri="{BB962C8B-B14F-4D97-AF65-F5344CB8AC3E}">
        <p14:creationId xmlns:p14="http://schemas.microsoft.com/office/powerpoint/2010/main" val="42534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xit" presetSubtype="0" fill="hold" grpId="3"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3"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4"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4"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ox(i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ox(i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2" grpId="2"/>
      <p:bldP spid="12" grpId="3"/>
      <p:bldP spid="12" grpId="4"/>
      <p:bldP spid="14" grpId="0"/>
      <p:bldP spid="18" grpId="0"/>
      <p:bldP spid="18" grpId="3"/>
      <p:bldP spid="18" grpId="4"/>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9462" t="16762" r="38526" b="48656"/>
          <a:stretch/>
        </p:blipFill>
        <p:spPr>
          <a:xfrm flipH="1">
            <a:off x="2623454" y="690624"/>
            <a:ext cx="8305801" cy="3990233"/>
          </a:xfrm>
          <a:prstGeom prst="rect">
            <a:avLst/>
          </a:prstGeom>
        </p:spPr>
      </p:pic>
      <p:pic>
        <p:nvPicPr>
          <p:cNvPr id="5" name="Picture 4"/>
          <p:cNvPicPr>
            <a:picLocks noChangeAspect="1"/>
          </p:cNvPicPr>
          <p:nvPr/>
        </p:nvPicPr>
        <p:blipFill rotWithShape="1">
          <a:blip r:embed="rId3"/>
          <a:srcRect l="39819" t="15224" r="39503" b="30448"/>
          <a:stretch/>
        </p:blipFill>
        <p:spPr>
          <a:xfrm>
            <a:off x="864385" y="402489"/>
            <a:ext cx="2406759" cy="2115114"/>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p:cNvPicPr>
            <a:picLocks noChangeAspect="1"/>
          </p:cNvPicPr>
          <p:nvPr/>
        </p:nvPicPr>
        <p:blipFill rotWithShape="1">
          <a:blip r:embed="rId4"/>
          <a:srcRect l="33782" t="14343" r="32701" b="48157"/>
          <a:stretch/>
        </p:blipFill>
        <p:spPr>
          <a:xfrm>
            <a:off x="1324471" y="2374350"/>
            <a:ext cx="2783060" cy="2260990"/>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2" name="Cloud Callout 21"/>
          <p:cNvSpPr/>
          <p:nvPr/>
        </p:nvSpPr>
        <p:spPr>
          <a:xfrm>
            <a:off x="7855505" y="6095"/>
            <a:ext cx="4260527" cy="2814378"/>
          </a:xfrm>
          <a:prstGeom prst="cloudCallout">
            <a:avLst>
              <a:gd name="adj1" fmla="val -81978"/>
              <a:gd name="adj2" fmla="val 3498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dirty="0"/>
          </a:p>
        </p:txBody>
      </p:sp>
      <p:sp>
        <p:nvSpPr>
          <p:cNvPr id="23" name="TextBox 22"/>
          <p:cNvSpPr txBox="1"/>
          <p:nvPr/>
        </p:nvSpPr>
        <p:spPr>
          <a:xfrm>
            <a:off x="8001000" y="569914"/>
            <a:ext cx="4191000" cy="1200329"/>
          </a:xfrm>
          <a:prstGeom prst="rect">
            <a:avLst/>
          </a:prstGeom>
          <a:noFill/>
        </p:spPr>
        <p:txBody>
          <a:bodyPr wrap="square" rtlCol="0">
            <a:spAutoFit/>
          </a:bodyPr>
          <a:lstStyle/>
          <a:p>
            <a:pPr algn="ctr"/>
            <a:r>
              <a:rPr lang="en-US" sz="3600" b="1" dirty="0" smtClean="0">
                <a:latin typeface="VNI-Avo" pitchFamily="2" charset="0"/>
                <a:cs typeface="Times New Roman" panose="02020603050405020304" pitchFamily="18" charset="0"/>
              </a:rPr>
              <a:t>Ngoïn möôùp </a:t>
            </a:r>
            <a:r>
              <a:rPr lang="en-US" sz="3600" b="1" dirty="0" smtClean="0">
                <a:solidFill>
                  <a:srgbClr val="FF0000"/>
                </a:solidFill>
                <a:latin typeface="VNI-Avo" pitchFamily="2" charset="0"/>
                <a:cs typeface="Times New Roman" panose="02020603050405020304" pitchFamily="18" charset="0"/>
              </a:rPr>
              <a:t>nhö theá naøo</a:t>
            </a:r>
            <a:r>
              <a:rPr lang="en-US" sz="3600" b="1" dirty="0" smtClean="0">
                <a:latin typeface="VNI-Avo" pitchFamily="2"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098496" y="5009882"/>
            <a:ext cx="5840242" cy="1200329"/>
          </a:xfrm>
          <a:prstGeom prst="rect">
            <a:avLst/>
          </a:prstGeom>
          <a:noFill/>
        </p:spPr>
        <p:txBody>
          <a:bodyPr wrap="square" rtlCol="0">
            <a:spAutoFit/>
          </a:bodyPr>
          <a:lstStyle/>
          <a:p>
            <a:r>
              <a:rPr lang="en-US" sz="3600" b="1" dirty="0" err="1">
                <a:solidFill>
                  <a:srgbClr val="FF0000"/>
                </a:solidFill>
                <a:latin typeface="VNI-Avo" pitchFamily="2" charset="0"/>
                <a:cs typeface="Times New Roman" panose="02020603050405020304" pitchFamily="18" charset="0"/>
              </a:rPr>
              <a:t>Ngoïn</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möôùp</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vöôn</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ra</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boán</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phía</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phuû</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kín</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maët</a:t>
            </a:r>
            <a:r>
              <a:rPr lang="en-US" sz="3600" b="1" dirty="0">
                <a:solidFill>
                  <a:srgbClr val="FF0000"/>
                </a:solidFill>
                <a:latin typeface="VNI-Avo" pitchFamily="2" charset="0"/>
                <a:cs typeface="Times New Roman" panose="02020603050405020304" pitchFamily="18" charset="0"/>
              </a:rPr>
              <a:t> </a:t>
            </a:r>
            <a:r>
              <a:rPr lang="en-US" sz="3600" b="1" dirty="0" err="1">
                <a:solidFill>
                  <a:srgbClr val="FF0000"/>
                </a:solidFill>
                <a:latin typeface="VNI-Avo" pitchFamily="2" charset="0"/>
                <a:cs typeface="Times New Roman" panose="02020603050405020304" pitchFamily="18" charset="0"/>
              </a:rPr>
              <a:t>giaøn</a:t>
            </a:r>
            <a:r>
              <a:rPr lang="en-US" sz="3600" b="1" dirty="0">
                <a:solidFill>
                  <a:srgbClr val="FF0000"/>
                </a:solidFill>
                <a:latin typeface="VNI-Avo" pitchFamily="2" charset="0"/>
                <a:cs typeface="Times New Roman" panose="02020603050405020304" pitchFamily="18" charset="0"/>
              </a:rPr>
              <a:t>.</a:t>
            </a:r>
            <a:endParaRPr lang="vi-VN" sz="3600" b="1" dirty="0">
              <a:solidFill>
                <a:srgbClr val="FF0000"/>
              </a:solidFill>
            </a:endParaRPr>
          </a:p>
        </p:txBody>
      </p:sp>
    </p:spTree>
    <p:extLst>
      <p:ext uri="{BB962C8B-B14F-4D97-AF65-F5344CB8AC3E}">
        <p14:creationId xmlns:p14="http://schemas.microsoft.com/office/powerpoint/2010/main" val="20589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barn(inVertical)">
                                      <p:cBhvr>
                                        <p:cTn id="14" dur="500"/>
                                        <p:tgtEl>
                                          <p:spTgt spid="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2370" y="1097280"/>
            <a:ext cx="5136342" cy="3154710"/>
          </a:xfrm>
          <a:prstGeom prst="rect">
            <a:avLst/>
          </a:prstGeom>
          <a:noFill/>
        </p:spPr>
        <p:txBody>
          <a:bodyPr wrap="none" rtlCol="0">
            <a:spAutoFit/>
          </a:bodyPr>
          <a:lstStyle/>
          <a:p>
            <a:pPr algn="ctr"/>
            <a:r>
              <a:rPr lang="en-US" sz="19900" b="1" dirty="0" smtClean="0">
                <a:solidFill>
                  <a:srgbClr val="FF0000"/>
                </a:solidFill>
                <a:latin typeface="VNI-Avo" pitchFamily="2" charset="0"/>
              </a:rPr>
              <a:t>Vieát</a:t>
            </a:r>
            <a:endParaRPr lang="vi-VN" sz="19900" b="1" dirty="0">
              <a:solidFill>
                <a:srgbClr val="FF0000"/>
              </a:solidFill>
            </a:endParaRPr>
          </a:p>
        </p:txBody>
      </p:sp>
    </p:spTree>
    <p:extLst>
      <p:ext uri="{BB962C8B-B14F-4D97-AF65-F5344CB8AC3E}">
        <p14:creationId xmlns:p14="http://schemas.microsoft.com/office/powerpoint/2010/main" val="627955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71961"/>
            <a:ext cx="6333896" cy="297644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077414" y="1505415"/>
            <a:ext cx="6114585" cy="40144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99344" y="211646"/>
            <a:ext cx="7881357" cy="32675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218163" y="3335614"/>
            <a:ext cx="7851387" cy="32659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im Hoạt Hình Bóng Giáo Dục Học Tập, Màu Lục Lam, Mùa Học, Văn Phòng Phẩm  Hình nền Vector để tải xuống miễn phí"/>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TextBox 7"/>
          <p:cNvSpPr txBox="1"/>
          <p:nvPr/>
        </p:nvSpPr>
        <p:spPr>
          <a:xfrm>
            <a:off x="-23586" y="876029"/>
            <a:ext cx="12239172" cy="923330"/>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5400" b="1" dirty="0">
                <a:ln w="0"/>
                <a:solidFill>
                  <a:schemeClr val="accent6">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TH PHÚ HÒA ĐÔNG </a:t>
            </a:r>
          </a:p>
        </p:txBody>
      </p:sp>
      <p:sp>
        <p:nvSpPr>
          <p:cNvPr id="4" name="Rectangle 3"/>
          <p:cNvSpPr/>
          <p:nvPr/>
        </p:nvSpPr>
        <p:spPr>
          <a:xfrm>
            <a:off x="657851" y="4716326"/>
            <a:ext cx="10896894" cy="1200329"/>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a:solidFill>
                  <a:srgbClr val="FF0066"/>
                </a:solidFill>
                <a:latin typeface="HP001 5 hàng" pitchFamily="34" charset="0"/>
              </a:rPr>
              <a:t>Lớp 1 </a:t>
            </a:r>
            <a:r>
              <a:rPr lang="en-US" sz="7200" b="1" dirty="0">
                <a:solidFill>
                  <a:srgbClr val="002060"/>
                </a:solidFill>
                <a:latin typeface="HP001 5 hàng" pitchFamily="34" charset="0"/>
              </a:rPr>
              <a:t>– Tuần </a:t>
            </a:r>
            <a:r>
              <a:rPr lang="en-US" sz="7200" b="1" dirty="0" smtClean="0">
                <a:solidFill>
                  <a:srgbClr val="002060"/>
                </a:solidFill>
                <a:latin typeface="HP001 5 hàng" pitchFamily="34" charset="0"/>
              </a:rPr>
              <a:t>13 </a:t>
            </a:r>
            <a:r>
              <a:rPr lang="en-US" sz="7200" b="1" dirty="0">
                <a:latin typeface="HP001 5 hàng" pitchFamily="34" charset="0"/>
              </a:rPr>
              <a:t>– </a:t>
            </a:r>
            <a:r>
              <a:rPr lang="en-US" sz="7200" b="1" dirty="0">
                <a:solidFill>
                  <a:schemeClr val="accent2">
                    <a:lumMod val="75000"/>
                  </a:schemeClr>
                </a:solidFill>
                <a:latin typeface="HP001 5 hàng" pitchFamily="34" charset="0"/>
              </a:rPr>
              <a:t>Thứ </a:t>
            </a:r>
            <a:r>
              <a:rPr lang="en-US" sz="7200" b="1" dirty="0" smtClean="0">
                <a:solidFill>
                  <a:schemeClr val="accent2">
                    <a:lumMod val="75000"/>
                  </a:schemeClr>
                </a:solidFill>
                <a:latin typeface="HP001 5 hàng" pitchFamily="34" charset="0"/>
              </a:rPr>
              <a:t>tư</a:t>
            </a:r>
            <a:endParaRPr lang="en-US" sz="7200" b="1" dirty="0">
              <a:solidFill>
                <a:schemeClr val="accent2">
                  <a:lumMod val="75000"/>
                </a:schemeClr>
              </a:solidFill>
              <a:latin typeface="HP001 5 hàng" pitchFamily="34" charset="0"/>
            </a:endParaRPr>
          </a:p>
        </p:txBody>
      </p:sp>
      <p:sp>
        <p:nvSpPr>
          <p:cNvPr id="5" name="Rectangle 4"/>
          <p:cNvSpPr/>
          <p:nvPr/>
        </p:nvSpPr>
        <p:spPr>
          <a:xfrm>
            <a:off x="3599111" y="2492861"/>
            <a:ext cx="4944175"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b="1" cap="none" spc="0" dirty="0" smtClean="0">
                <a:ln w="11430"/>
                <a:solidFill>
                  <a:srgbClr val="FF0000"/>
                </a:solidFill>
                <a:effectLst>
                  <a:outerShdw blurRad="50800" dist="39000" dir="5460000" algn="tl">
                    <a:srgbClr val="000000">
                      <a:alpha val="38000"/>
                    </a:srgbClr>
                  </a:outerShdw>
                </a:effectLst>
              </a:rPr>
              <a:t>HỌC VẦN</a:t>
            </a:r>
            <a:endParaRPr lang="en-US" sz="96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70" y="8704"/>
            <a:ext cx="12192000" cy="6858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708643">
            <a:off x="5704794" y="387037"/>
            <a:ext cx="6658787" cy="4525235"/>
          </a:xfrm>
          <a:prstGeom prst="rect">
            <a:avLst/>
          </a:prstGeom>
          <a:noFill/>
        </p:spPr>
        <p:txBody>
          <a:bodyPr wrap="none" rtlCol="0">
            <a:prstTxWarp prst="textArchUpPour">
              <a:avLst>
                <a:gd name="adj1" fmla="val 10836382"/>
                <a:gd name="adj2" fmla="val 37967"/>
              </a:avLst>
            </a:prstTxWarp>
            <a:spAutoFit/>
          </a:bodyPr>
          <a:lstStyle/>
          <a:p>
            <a:r>
              <a:rPr lang="en-US" sz="3600" b="1" dirty="0">
                <a:solidFill>
                  <a:srgbClr val="FF0000"/>
                </a:solidFill>
                <a:latin typeface="Times New Roman" panose="02020603050405020304" pitchFamily="18" charset="0"/>
                <a:cs typeface="Times New Roman" panose="02020603050405020304" pitchFamily="18" charset="0"/>
              </a:rPr>
              <a:t>CHÚC CÁC EM HỌC GIỎI!</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GIF umbrella minion minions - animated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7954534" y="65199"/>
            <a:ext cx="3557239" cy="186204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b="1" dirty="0" smtClean="0">
                <a:solidFill>
                  <a:srgbClr val="660033"/>
                </a:solidFill>
                <a:latin typeface="VNI-Avo" pitchFamily="2" charset="0"/>
                <a:cs typeface="Times New Roman" panose="02020603050405020304" pitchFamily="18" charset="0"/>
              </a:rPr>
              <a:t>uoâm</a:t>
            </a:r>
            <a:endParaRPr lang="vi-VN" sz="11500" b="1" dirty="0">
              <a:solidFill>
                <a:srgbClr val="660033"/>
              </a:solidFill>
              <a:latin typeface="Times New Roman" panose="02020603050405020304" pitchFamily="18" charset="0"/>
              <a:cs typeface="Times New Roman" panose="02020603050405020304" pitchFamily="18" charset="0"/>
            </a:endParaRPr>
          </a:p>
        </p:txBody>
      </p:sp>
      <p:sp>
        <p:nvSpPr>
          <p:cNvPr id="3" name="Rectangle 2"/>
          <p:cNvSpPr/>
          <p:nvPr/>
        </p:nvSpPr>
        <p:spPr>
          <a:xfrm rot="10800000" flipV="1">
            <a:off x="546409" y="65199"/>
            <a:ext cx="3557239" cy="186204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b="1" dirty="0" smtClean="0">
                <a:solidFill>
                  <a:srgbClr val="FF0000"/>
                </a:solidFill>
                <a:latin typeface="VNI-Avo" pitchFamily="2" charset="0"/>
                <a:cs typeface="Times New Roman" panose="02020603050405020304" pitchFamily="18" charset="0"/>
              </a:rPr>
              <a:t>um</a:t>
            </a:r>
            <a:endParaRPr lang="vi-VN" sz="115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rot="10800000" flipV="1">
            <a:off x="4133374" y="65199"/>
            <a:ext cx="3557239" cy="186204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b="1" dirty="0" smtClean="0">
                <a:solidFill>
                  <a:srgbClr val="CC0066"/>
                </a:solidFill>
                <a:latin typeface="VNI-Avo" pitchFamily="2" charset="0"/>
                <a:cs typeface="Times New Roman" panose="02020603050405020304" pitchFamily="18" charset="0"/>
              </a:rPr>
              <a:t>up</a:t>
            </a:r>
            <a:endParaRPr lang="vi-VN" sz="11500" b="1" dirty="0">
              <a:solidFill>
                <a:srgbClr val="CC0066"/>
              </a:solidFill>
              <a:latin typeface="Times New Roman" panose="02020603050405020304" pitchFamily="18" charset="0"/>
              <a:cs typeface="Times New Roman" panose="02020603050405020304" pitchFamily="18" charset="0"/>
            </a:endParaRPr>
          </a:p>
        </p:txBody>
      </p:sp>
      <p:sp>
        <p:nvSpPr>
          <p:cNvPr id="5" name="TextBox 6"/>
          <p:cNvSpPr txBox="1"/>
          <p:nvPr/>
        </p:nvSpPr>
        <p:spPr>
          <a:xfrm>
            <a:off x="3460594" y="1899524"/>
            <a:ext cx="4404729"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a:latin typeface="VNI-Avo" pitchFamily="2" charset="0"/>
                <a:cs typeface="Times New Roman" panose="02020603050405020304" pitchFamily="18" charset="0"/>
              </a:rPr>
              <a:t>ch</a:t>
            </a:r>
            <a:r>
              <a:rPr lang="en-US" sz="6600" b="1" dirty="0">
                <a:solidFill>
                  <a:srgbClr val="FF0000"/>
                </a:solidFill>
                <a:latin typeface="VNI-Avo" pitchFamily="2" charset="0"/>
                <a:cs typeface="Times New Roman" panose="02020603050405020304" pitchFamily="18" charset="0"/>
              </a:rPr>
              <a:t>um </a:t>
            </a:r>
            <a:r>
              <a:rPr lang="en-US" sz="6600" b="1" dirty="0" smtClean="0">
                <a:latin typeface="VNI-Avo" pitchFamily="2" charset="0"/>
                <a:cs typeface="Times New Roman" panose="02020603050405020304" pitchFamily="18" charset="0"/>
              </a:rPr>
              <a:t>ñaát </a:t>
            </a:r>
            <a:endParaRPr lang="vi-VN" sz="6600" b="1" dirty="0">
              <a:latin typeface="Times New Roman" panose="02020603050405020304" pitchFamily="18" charset="0"/>
              <a:cs typeface="Times New Roman" panose="02020603050405020304" pitchFamily="18" charset="0"/>
            </a:endParaRPr>
          </a:p>
        </p:txBody>
      </p:sp>
      <p:sp>
        <p:nvSpPr>
          <p:cNvPr id="6" name="TextBox 7"/>
          <p:cNvSpPr txBox="1"/>
          <p:nvPr/>
        </p:nvSpPr>
        <p:spPr>
          <a:xfrm>
            <a:off x="955999" y="2949056"/>
            <a:ext cx="4378000"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VNI-Avo" pitchFamily="2" charset="0"/>
                <a:cs typeface="Times New Roman" panose="02020603050405020304" pitchFamily="18" charset="0"/>
              </a:rPr>
              <a:t>ch</a:t>
            </a:r>
            <a:r>
              <a:rPr lang="en-US" sz="6600" b="1" dirty="0" smtClean="0">
                <a:solidFill>
                  <a:srgbClr val="CC0066"/>
                </a:solidFill>
                <a:latin typeface="VNI-Avo" pitchFamily="2" charset="0"/>
                <a:cs typeface="Times New Roman" panose="02020603050405020304" pitchFamily="18" charset="0"/>
              </a:rPr>
              <a:t>uïp</a:t>
            </a:r>
            <a:r>
              <a:rPr lang="en-US" sz="6600" b="1" dirty="0" smtClean="0">
                <a:latin typeface="VNI-Avo" pitchFamily="2" charset="0"/>
                <a:cs typeface="Times New Roman" panose="02020603050405020304" pitchFamily="18" charset="0"/>
              </a:rPr>
              <a:t> ñeøn</a:t>
            </a:r>
            <a:endParaRPr lang="vi-VN" sz="6600" b="1" dirty="0">
              <a:latin typeface="Times New Roman" panose="02020603050405020304" pitchFamily="18" charset="0"/>
              <a:cs typeface="Times New Roman" panose="02020603050405020304" pitchFamily="18" charset="0"/>
            </a:endParaRPr>
          </a:p>
        </p:txBody>
      </p:sp>
      <p:sp>
        <p:nvSpPr>
          <p:cNvPr id="7" name="TextBox 8"/>
          <p:cNvSpPr txBox="1"/>
          <p:nvPr/>
        </p:nvSpPr>
        <p:spPr>
          <a:xfrm>
            <a:off x="6782567" y="2912290"/>
            <a:ext cx="4863023"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VNI-Avo" pitchFamily="2" charset="0"/>
                <a:cs typeface="Times New Roman" panose="02020603050405020304" pitchFamily="18" charset="0"/>
              </a:rPr>
              <a:t>quaû m</a:t>
            </a:r>
            <a:r>
              <a:rPr lang="en-US" sz="6600" b="1" dirty="0" smtClean="0">
                <a:solidFill>
                  <a:srgbClr val="660033"/>
                </a:solidFill>
                <a:latin typeface="VNI-Avo" pitchFamily="2" charset="0"/>
                <a:cs typeface="Times New Roman" panose="02020603050405020304" pitchFamily="18" charset="0"/>
              </a:rPr>
              <a:t>uoãm</a:t>
            </a:r>
            <a:endParaRPr lang="vi-VN" sz="6600" b="1" dirty="0">
              <a:solidFill>
                <a:srgbClr val="660033"/>
              </a:solidFill>
              <a:latin typeface="Times New Roman" panose="02020603050405020304" pitchFamily="18" charset="0"/>
              <a:cs typeface="Times New Roman" panose="02020603050405020304" pitchFamily="18" charset="0"/>
            </a:endParaRPr>
          </a:p>
        </p:txBody>
      </p:sp>
      <p:sp>
        <p:nvSpPr>
          <p:cNvPr id="8" name="TextBox 9"/>
          <p:cNvSpPr txBox="1"/>
          <p:nvPr/>
        </p:nvSpPr>
        <p:spPr>
          <a:xfrm>
            <a:off x="927951" y="4285934"/>
            <a:ext cx="5272069"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a:latin typeface="VNI-Avo" pitchFamily="2" charset="0"/>
                <a:cs typeface="Times New Roman" panose="02020603050405020304" pitchFamily="18" charset="0"/>
              </a:rPr>
              <a:t>ao </a:t>
            </a:r>
            <a:r>
              <a:rPr lang="en-US" sz="6600" b="1" dirty="0" smtClean="0">
                <a:latin typeface="VNI-Avo" pitchFamily="2" charset="0"/>
                <a:cs typeface="Times New Roman" panose="02020603050405020304" pitchFamily="18" charset="0"/>
              </a:rPr>
              <a:t>ch</a:t>
            </a:r>
            <a:r>
              <a:rPr lang="en-US" sz="6600" b="1" dirty="0" smtClean="0">
                <a:solidFill>
                  <a:srgbClr val="660033"/>
                </a:solidFill>
                <a:latin typeface="VNI-Avo" pitchFamily="2" charset="0"/>
                <a:cs typeface="Times New Roman" panose="02020603050405020304" pitchFamily="18" charset="0"/>
              </a:rPr>
              <a:t>uoâm</a:t>
            </a:r>
            <a:endParaRPr lang="vi-VN" sz="6600" b="1" dirty="0">
              <a:solidFill>
                <a:srgbClr val="660033"/>
              </a:solidFill>
              <a:latin typeface="Times New Roman" panose="02020603050405020304" pitchFamily="18" charset="0"/>
              <a:cs typeface="Times New Roman" panose="02020603050405020304" pitchFamily="18" charset="0"/>
            </a:endParaRPr>
          </a:p>
        </p:txBody>
      </p:sp>
      <p:sp>
        <p:nvSpPr>
          <p:cNvPr id="9" name="TextBox 10"/>
          <p:cNvSpPr txBox="1"/>
          <p:nvPr/>
        </p:nvSpPr>
        <p:spPr>
          <a:xfrm>
            <a:off x="6798650" y="4240722"/>
            <a:ext cx="4679666"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VNI-Avo" pitchFamily="2" charset="0"/>
                <a:cs typeface="Times New Roman" panose="02020603050405020304" pitchFamily="18" charset="0"/>
              </a:rPr>
              <a:t>m</a:t>
            </a:r>
            <a:r>
              <a:rPr lang="en-US" sz="6600" b="1" dirty="0" smtClean="0">
                <a:solidFill>
                  <a:srgbClr val="CC0066"/>
                </a:solidFill>
                <a:latin typeface="VNI-Avo" pitchFamily="2" charset="0"/>
                <a:cs typeface="Times New Roman" panose="02020603050405020304" pitchFamily="18" charset="0"/>
              </a:rPr>
              <a:t>uõm</a:t>
            </a:r>
            <a:r>
              <a:rPr lang="en-US" sz="6600" b="1" dirty="0" smtClean="0">
                <a:latin typeface="VNI-Avo" pitchFamily="2" charset="0"/>
                <a:cs typeface="Times New Roman" panose="02020603050405020304" pitchFamily="18" charset="0"/>
              </a:rPr>
              <a:t> móm</a:t>
            </a:r>
            <a:endParaRPr lang="vi-VN" sz="6600" b="1" dirty="0">
              <a:latin typeface="Times New Roman" panose="02020603050405020304" pitchFamily="18" charset="0"/>
              <a:cs typeface="Times New Roman" panose="02020603050405020304" pitchFamily="18" charset="0"/>
            </a:endParaRPr>
          </a:p>
        </p:txBody>
      </p:sp>
      <p:sp>
        <p:nvSpPr>
          <p:cNvPr id="10" name="TextBox 11"/>
          <p:cNvSpPr txBox="1"/>
          <p:nvPr/>
        </p:nvSpPr>
        <p:spPr>
          <a:xfrm>
            <a:off x="928669" y="5682922"/>
            <a:ext cx="4297180" cy="110799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atin typeface="VNI-Avo" pitchFamily="2" charset="0"/>
                <a:cs typeface="Times New Roman" panose="02020603050405020304" pitchFamily="18" charset="0"/>
              </a:rPr>
              <a:t>b</a:t>
            </a:r>
            <a:r>
              <a:rPr lang="en-US" sz="6600" b="1" dirty="0" smtClean="0">
                <a:solidFill>
                  <a:srgbClr val="CC0066"/>
                </a:solidFill>
                <a:latin typeface="VNI-Avo" pitchFamily="2" charset="0"/>
                <a:cs typeface="Times New Roman" panose="02020603050405020304" pitchFamily="18" charset="0"/>
              </a:rPr>
              <a:t>uùp</a:t>
            </a:r>
            <a:r>
              <a:rPr lang="en-US" sz="6600" b="1" dirty="0" smtClean="0">
                <a:latin typeface="VNI-Avo" pitchFamily="2" charset="0"/>
                <a:cs typeface="Times New Roman" panose="02020603050405020304" pitchFamily="18" charset="0"/>
              </a:rPr>
              <a:t> </a:t>
            </a:r>
            <a:r>
              <a:rPr lang="en-US" sz="6600" b="1" dirty="0">
                <a:latin typeface="VNI-Avo" pitchFamily="2" charset="0"/>
                <a:cs typeface="Times New Roman" panose="02020603050405020304" pitchFamily="18" charset="0"/>
              </a:rPr>
              <a:t>sen</a:t>
            </a:r>
            <a:endParaRPr lang="vi-VN" sz="7200" b="1" dirty="0">
              <a:latin typeface="Times New Roman" panose="02020603050405020304" pitchFamily="18" charset="0"/>
              <a:cs typeface="Times New Roman" panose="02020603050405020304" pitchFamily="18" charset="0"/>
            </a:endParaRPr>
          </a:p>
        </p:txBody>
      </p:sp>
      <p:sp>
        <p:nvSpPr>
          <p:cNvPr id="11" name="TextBox 12"/>
          <p:cNvSpPr txBox="1"/>
          <p:nvPr/>
        </p:nvSpPr>
        <p:spPr>
          <a:xfrm>
            <a:off x="6879411" y="5592471"/>
            <a:ext cx="3818325"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cs typeface="Times New Roman" panose="02020603050405020304" pitchFamily="18" charset="0"/>
              </a:rPr>
              <a:t>l</a:t>
            </a:r>
            <a:r>
              <a:rPr lang="en-US" sz="7200" b="1" dirty="0" smtClean="0">
                <a:solidFill>
                  <a:srgbClr val="CC0066"/>
                </a:solidFill>
                <a:latin typeface="VNI-Avo" pitchFamily="2" charset="0"/>
                <a:cs typeface="Times New Roman" panose="02020603050405020304" pitchFamily="18" charset="0"/>
              </a:rPr>
              <a:t>uïp</a:t>
            </a:r>
            <a:r>
              <a:rPr lang="en-US" sz="7200" b="1" dirty="0" smtClean="0">
                <a:latin typeface="VNI-Avo" pitchFamily="2" charset="0"/>
                <a:cs typeface="Times New Roman" panose="02020603050405020304" pitchFamily="18" charset="0"/>
              </a:rPr>
              <a:t> x</a:t>
            </a:r>
            <a:r>
              <a:rPr lang="en-US" sz="7200" b="1" dirty="0" smtClean="0">
                <a:solidFill>
                  <a:srgbClr val="CC0066"/>
                </a:solidFill>
                <a:latin typeface="VNI-Avo" pitchFamily="2" charset="0"/>
                <a:cs typeface="Times New Roman" panose="02020603050405020304" pitchFamily="18" charset="0"/>
              </a:rPr>
              <a:t>uïp</a:t>
            </a:r>
            <a:endParaRPr lang="vi-VN" sz="7200" b="1" dirty="0">
              <a:solidFill>
                <a:srgbClr val="CC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ox(i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20484" y="-10886"/>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07192" y="692243"/>
            <a:ext cx="5160387" cy="1569660"/>
          </a:xfrm>
          <a:prstGeom prst="rect">
            <a:avLst/>
          </a:prstGeom>
          <a:noFill/>
        </p:spPr>
        <p:txBody>
          <a:bodyPr wrap="none" rtlCol="0">
            <a:spAutoFit/>
          </a:bodyPr>
          <a:lstStyle/>
          <a:p>
            <a:r>
              <a:rPr lang="en-US" sz="6000" b="1" dirty="0">
                <a:latin typeface="VNI-Avo" pitchFamily="2" charset="0"/>
                <a:cs typeface="Times New Roman" panose="02020603050405020304" pitchFamily="18" charset="0"/>
              </a:rPr>
              <a:t>    </a:t>
            </a:r>
            <a:r>
              <a:rPr lang="en-US" sz="7200" b="1" u="sng" dirty="0" smtClean="0">
                <a:latin typeface="VNI-Avo" pitchFamily="2" charset="0"/>
                <a:cs typeface="Times New Roman" panose="02020603050405020304" pitchFamily="18" charset="0"/>
              </a:rPr>
              <a:t>Baøi </a:t>
            </a:r>
            <a:r>
              <a:rPr lang="en-US" sz="7200" b="1" u="sng" dirty="0">
                <a:latin typeface="VNI-Avo" pitchFamily="2" charset="0"/>
                <a:cs typeface="Times New Roman" panose="02020603050405020304" pitchFamily="18" charset="0"/>
              </a:rPr>
              <a:t>63</a:t>
            </a:r>
            <a:r>
              <a:rPr lang="en-US" sz="7200" b="1" dirty="0">
                <a:latin typeface="VNI-Avo" pitchFamily="2" charset="0"/>
                <a:cs typeface="Times New Roman" panose="02020603050405020304" pitchFamily="18" charset="0"/>
              </a:rPr>
              <a:t>:</a:t>
            </a:r>
            <a:r>
              <a:rPr lang="en-US" sz="9600" b="1" dirty="0">
                <a:latin typeface="VNI-Avo" pitchFamily="2" charset="0"/>
                <a:cs typeface="Times New Roman" panose="02020603050405020304" pitchFamily="18" charset="0"/>
              </a:rPr>
              <a:t>   </a:t>
            </a:r>
            <a:endParaRPr lang="vi-VN" sz="11500" b="1" dirty="0">
              <a:latin typeface="Vni 01 LinotypeZapfino one" pitchFamily="2" charset="2"/>
              <a:cs typeface="Times New Roman" panose="02020603050405020304" pitchFamily="18" charset="0"/>
            </a:endParaRPr>
          </a:p>
        </p:txBody>
      </p:sp>
      <p:sp>
        <p:nvSpPr>
          <p:cNvPr id="8" name="Rectangle 7"/>
          <p:cNvSpPr/>
          <p:nvPr/>
        </p:nvSpPr>
        <p:spPr>
          <a:xfrm>
            <a:off x="3145980" y="2566750"/>
            <a:ext cx="8534406" cy="1815882"/>
          </a:xfrm>
          <a:prstGeom prst="rect">
            <a:avLst/>
          </a:prstGeom>
        </p:spPr>
        <p:txBody>
          <a:bodyPr wrap="square">
            <a:spAutoFit/>
          </a:bodyPr>
          <a:lstStyle/>
          <a:p>
            <a:r>
              <a:rPr lang="en-US" sz="11200" b="1" dirty="0" smtClean="0">
                <a:solidFill>
                  <a:srgbClr val="FF0000"/>
                </a:solidFill>
                <a:latin typeface="VNI-Avo" pitchFamily="2" charset="0"/>
                <a:cs typeface="Times New Roman" panose="02020603050405020304" pitchFamily="18" charset="0"/>
              </a:rPr>
              <a:t>öôm öôp</a:t>
            </a:r>
            <a:endParaRPr lang="vi-VN" sz="11200" b="1" dirty="0">
              <a:solidFill>
                <a:srgbClr val="FF0000"/>
              </a:solidFill>
              <a:latin typeface="Vni 01 LinotypeZapfino one" pitchFamily="2" charset="2"/>
              <a:cs typeface="Times New Roman" panose="02020603050405020304" pitchFamily="18" charset="0"/>
            </a:endParaRPr>
          </a:p>
        </p:txBody>
      </p:sp>
      <p:sp>
        <p:nvSpPr>
          <p:cNvPr id="9" name="TextBox 8"/>
          <p:cNvSpPr txBox="1"/>
          <p:nvPr/>
        </p:nvSpPr>
        <p:spPr>
          <a:xfrm>
            <a:off x="4908919" y="4208341"/>
            <a:ext cx="2802370" cy="830997"/>
          </a:xfrm>
          <a:prstGeom prst="rect">
            <a:avLst/>
          </a:prstGeom>
          <a:noFill/>
        </p:spPr>
        <p:txBody>
          <a:bodyPr wrap="none" rtlCol="0">
            <a:spAutoFit/>
          </a:bodyPr>
          <a:lstStyle/>
          <a:p>
            <a:r>
              <a:rPr lang="en-US" sz="4000" b="1" dirty="0">
                <a:latin typeface="VNI-Avo" pitchFamily="2" charset="0"/>
                <a:cs typeface="Times New Roman" panose="02020603050405020304" pitchFamily="18" charset="0"/>
              </a:rPr>
              <a:t>    </a:t>
            </a:r>
            <a:r>
              <a:rPr lang="en-US" sz="4800" b="1" dirty="0" smtClean="0">
                <a:latin typeface="VNI-Avo" pitchFamily="2" charset="0"/>
                <a:cs typeface="Times New Roman" panose="02020603050405020304" pitchFamily="18" charset="0"/>
              </a:rPr>
              <a:t>(Tieát 1)</a:t>
            </a:r>
            <a:endParaRPr lang="vi-VN" sz="7200" b="1" dirty="0">
              <a:latin typeface="Vni 01 LinotypeZapfino one" pitchFamily="2" charset="2"/>
              <a:cs typeface="Times New Roman" panose="02020603050405020304" pitchFamily="18" charset="0"/>
            </a:endParaRPr>
          </a:p>
        </p:txBody>
      </p:sp>
    </p:spTree>
    <p:extLst>
      <p:ext uri="{BB962C8B-B14F-4D97-AF65-F5344CB8AC3E}">
        <p14:creationId xmlns:p14="http://schemas.microsoft.com/office/powerpoint/2010/main" val="250488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40340" y="1866077"/>
            <a:ext cx="9671172" cy="2215991"/>
          </a:xfrm>
          <a:prstGeom prst="rect">
            <a:avLst/>
          </a:prstGeom>
          <a:noFill/>
        </p:spPr>
        <p:txBody>
          <a:bodyPr wrap="square" rtlCol="0">
            <a:spAutoFit/>
          </a:bodyPr>
          <a:lstStyle/>
          <a:p>
            <a:pPr algn="ctr"/>
            <a:r>
              <a:rPr lang="en-US" sz="13800" b="1" dirty="0" smtClean="0">
                <a:solidFill>
                  <a:srgbClr val="FF0000"/>
                </a:solidFill>
                <a:latin typeface="VNI-Avo" pitchFamily="2" charset="0"/>
              </a:rPr>
              <a:t>Khaùm phaù</a:t>
            </a:r>
            <a:endParaRPr lang="vi-VN" sz="13800" b="1" dirty="0">
              <a:solidFill>
                <a:srgbClr val="FF0000"/>
              </a:solidFill>
            </a:endParaRPr>
          </a:p>
        </p:txBody>
      </p:sp>
    </p:spTree>
    <p:extLst>
      <p:ext uri="{BB962C8B-B14F-4D97-AF65-F5344CB8AC3E}">
        <p14:creationId xmlns:p14="http://schemas.microsoft.com/office/powerpoint/2010/main" val="3344229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223102" y="2599515"/>
            <a:ext cx="4482713"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con </a:t>
            </a:r>
            <a:r>
              <a:rPr lang="en-US" sz="6600" b="1" dirty="0" smtClean="0">
                <a:latin typeface="VNI-Avo" pitchFamily="2" charset="0"/>
                <a:cs typeface="Times New Roman" panose="02020603050405020304" pitchFamily="18" charset="0"/>
              </a:rPr>
              <a:t>b</a:t>
            </a:r>
            <a:r>
              <a:rPr lang="en-US" sz="6600" b="1" dirty="0" smtClean="0">
                <a:solidFill>
                  <a:srgbClr val="FF0000"/>
                </a:solidFill>
                <a:latin typeface="VNI-Avo" pitchFamily="2" charset="0"/>
                <a:cs typeface="Times New Roman" panose="02020603050405020304" pitchFamily="18" charset="0"/>
              </a:rPr>
              <a:t>öôùm</a:t>
            </a:r>
            <a:endParaRPr lang="vi-VN" sz="6600" b="1" dirty="0">
              <a:solidFill>
                <a:srgbClr val="FF0000"/>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1572303" y="3470639"/>
            <a:ext cx="3346233"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b</a:t>
            </a:r>
            <a:r>
              <a:rPr lang="en-US" sz="6600" b="1" dirty="0" smtClean="0">
                <a:solidFill>
                  <a:srgbClr val="FF0000"/>
                </a:solidFill>
                <a:latin typeface="VNI-Avo" pitchFamily="2" charset="0"/>
                <a:cs typeface="Times New Roman" panose="02020603050405020304" pitchFamily="18" charset="0"/>
              </a:rPr>
              <a:t>öôùm</a:t>
            </a:r>
            <a:r>
              <a:rPr lang="en-US" sz="6600" b="1" dirty="0" smtClean="0">
                <a:latin typeface="VNI-Avo" pitchFamily="2" charset="0"/>
                <a:cs typeface="Times New Roman" panose="02020603050405020304" pitchFamily="18" charset="0"/>
              </a:rPr>
              <a:t> </a:t>
            </a:r>
            <a:endParaRPr lang="vi-VN" sz="6600" b="1" dirty="0">
              <a:latin typeface="Times New Roman" panose="02020603050405020304" pitchFamily="18" charset="0"/>
              <a:cs typeface="Times New Roman" panose="02020603050405020304" pitchFamily="18" charset="0"/>
            </a:endParaRPr>
          </a:p>
        </p:txBody>
      </p:sp>
      <p:sp>
        <p:nvSpPr>
          <p:cNvPr id="83" name="TextBox 82"/>
          <p:cNvSpPr txBox="1"/>
          <p:nvPr/>
        </p:nvSpPr>
        <p:spPr>
          <a:xfrm>
            <a:off x="2352898" y="4369598"/>
            <a:ext cx="3111156" cy="1107996"/>
          </a:xfrm>
          <a:prstGeom prst="rect">
            <a:avLst/>
          </a:prstGeom>
          <a:noFill/>
        </p:spPr>
        <p:txBody>
          <a:bodyPr wrap="square" rtlCol="0">
            <a:spAutoFit/>
          </a:bodyPr>
          <a:lstStyle/>
          <a:p>
            <a:r>
              <a:rPr lang="en-US" sz="6600" b="1" dirty="0">
                <a:solidFill>
                  <a:srgbClr val="FF0000"/>
                </a:solidFill>
                <a:latin typeface="VNI-Avo" pitchFamily="2" charset="0"/>
                <a:cs typeface="Times New Roman" panose="02020603050405020304" pitchFamily="18" charset="0"/>
              </a:rPr>
              <a:t> </a:t>
            </a:r>
            <a:r>
              <a:rPr lang="en-US" sz="6600" b="1" dirty="0" smtClean="0">
                <a:solidFill>
                  <a:srgbClr val="FF0000"/>
                </a:solidFill>
                <a:latin typeface="VNI-Avo" pitchFamily="2" charset="0"/>
                <a:cs typeface="Times New Roman" panose="02020603050405020304" pitchFamily="18" charset="0"/>
              </a:rPr>
              <a:t>öôm</a:t>
            </a:r>
            <a:r>
              <a:rPr lang="en-US" sz="6600" b="1" dirty="0" smtClean="0">
                <a:latin typeface="VNI-Avo" pitchFamily="2" charset="0"/>
                <a:cs typeface="Times New Roman" panose="02020603050405020304" pitchFamily="18" charset="0"/>
              </a:rPr>
              <a:t> </a:t>
            </a:r>
            <a:endParaRPr lang="vi-VN" sz="6600" b="1" dirty="0">
              <a:latin typeface="Times New Roman" panose="02020603050405020304" pitchFamily="18" charset="0"/>
              <a:cs typeface="Times New Roman" panose="02020603050405020304" pitchFamily="18" charset="0"/>
            </a:endParaRPr>
          </a:p>
        </p:txBody>
      </p:sp>
      <p:sp>
        <p:nvSpPr>
          <p:cNvPr id="84" name="TextBox 83"/>
          <p:cNvSpPr txBox="1"/>
          <p:nvPr/>
        </p:nvSpPr>
        <p:spPr>
          <a:xfrm>
            <a:off x="9902254" y="4500291"/>
            <a:ext cx="3331879" cy="1107996"/>
          </a:xfrm>
          <a:prstGeom prst="rect">
            <a:avLst/>
          </a:prstGeom>
          <a:noFill/>
        </p:spPr>
        <p:txBody>
          <a:bodyPr wrap="square" rtlCol="0">
            <a:spAutoFit/>
          </a:bodyPr>
          <a:lstStyle/>
          <a:p>
            <a:r>
              <a:rPr lang="en-US" sz="6600" b="1" dirty="0">
                <a:solidFill>
                  <a:srgbClr val="FF0000"/>
                </a:solidFill>
                <a:latin typeface="VNI-Avo" pitchFamily="2" charset="0"/>
                <a:cs typeface="Times New Roman" panose="02020603050405020304" pitchFamily="18" charset="0"/>
              </a:rPr>
              <a:t> </a:t>
            </a:r>
            <a:r>
              <a:rPr lang="en-US" sz="6600" b="1" dirty="0" smtClean="0">
                <a:solidFill>
                  <a:srgbClr val="FF0000"/>
                </a:solidFill>
                <a:latin typeface="VNI-Avo" pitchFamily="2" charset="0"/>
                <a:cs typeface="Times New Roman" panose="02020603050405020304" pitchFamily="18" charset="0"/>
              </a:rPr>
              <a:t> öôp</a:t>
            </a:r>
            <a:r>
              <a:rPr lang="en-US" sz="6600" b="1" dirty="0" smtClean="0">
                <a:latin typeface="VNI-Avo" pitchFamily="2" charset="0"/>
                <a:cs typeface="Times New Roman" panose="02020603050405020304" pitchFamily="18" charset="0"/>
              </a:rPr>
              <a:t> </a:t>
            </a:r>
            <a:endParaRPr lang="vi-VN" sz="6600" b="1" dirty="0">
              <a:latin typeface="Times New Roman" panose="02020603050405020304" pitchFamily="18" charset="0"/>
              <a:cs typeface="Times New Roman" panose="02020603050405020304" pitchFamily="18" charset="0"/>
            </a:endParaRPr>
          </a:p>
        </p:txBody>
      </p:sp>
      <p:grpSp>
        <p:nvGrpSpPr>
          <p:cNvPr id="85" name="Group 84"/>
          <p:cNvGrpSpPr/>
          <p:nvPr/>
        </p:nvGrpSpPr>
        <p:grpSpPr>
          <a:xfrm>
            <a:off x="49541" y="5797117"/>
            <a:ext cx="5369952" cy="806364"/>
            <a:chOff x="582056" y="5373786"/>
            <a:chExt cx="4438631" cy="806364"/>
          </a:xfrm>
        </p:grpSpPr>
        <p:sp>
          <p:nvSpPr>
            <p:cNvPr id="86" name="Rectangle 85"/>
            <p:cNvSpPr/>
            <p:nvPr/>
          </p:nvSpPr>
          <p:spPr>
            <a:xfrm>
              <a:off x="582056" y="5373862"/>
              <a:ext cx="970248"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VNI-Avo" pitchFamily="2" charset="0"/>
                  <a:cs typeface="Times New Roman" panose="02020603050405020304" pitchFamily="18" charset="0"/>
                </a:rPr>
                <a:t>öô</a:t>
              </a:r>
              <a:endParaRPr lang="vi-VN" sz="5400" dirty="0">
                <a:latin typeface="Times New Roman" panose="02020603050405020304" pitchFamily="18" charset="0"/>
                <a:cs typeface="Times New Roman" panose="02020603050405020304" pitchFamily="18" charset="0"/>
              </a:endParaRPr>
            </a:p>
          </p:txBody>
        </p:sp>
        <p:sp>
          <p:nvSpPr>
            <p:cNvPr id="87" name="Rectangle 86"/>
            <p:cNvSpPr/>
            <p:nvPr/>
          </p:nvSpPr>
          <p:spPr>
            <a:xfrm>
              <a:off x="1988368" y="5373786"/>
              <a:ext cx="946859"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VNI-Avo" pitchFamily="2" charset="0"/>
                  <a:cs typeface="Times New Roman" panose="02020603050405020304" pitchFamily="18" charset="0"/>
                </a:rPr>
                <a:t>m</a:t>
              </a:r>
              <a:endParaRPr lang="vi-VN" sz="5400" dirty="0">
                <a:latin typeface="Times New Roman" panose="02020603050405020304" pitchFamily="18" charset="0"/>
                <a:cs typeface="Times New Roman" panose="02020603050405020304" pitchFamily="18" charset="0"/>
              </a:endParaRPr>
            </a:p>
          </p:txBody>
        </p:sp>
        <p:cxnSp>
          <p:nvCxnSpPr>
            <p:cNvPr id="88" name="Straight Connector 87"/>
            <p:cNvCxnSpPr>
              <a:stCxn id="86" idx="3"/>
            </p:cNvCxnSpPr>
            <p:nvPr/>
          </p:nvCxnSpPr>
          <p:spPr>
            <a:xfrm flipV="1">
              <a:off x="1552304" y="5775718"/>
              <a:ext cx="421265" cy="1288"/>
            </a:xfrm>
            <a:prstGeom prst="line">
              <a:avLst/>
            </a:prstGeom>
            <a:ln w="28575"/>
          </p:spPr>
          <p:style>
            <a:lnRef idx="1">
              <a:schemeClr val="dk1"/>
            </a:lnRef>
            <a:fillRef idx="0">
              <a:schemeClr val="dk1"/>
            </a:fillRef>
            <a:effectRef idx="0">
              <a:schemeClr val="dk1"/>
            </a:effectRef>
            <a:fontRef idx="minor">
              <a:schemeClr val="tx1"/>
            </a:fontRef>
          </p:style>
        </p:cxnSp>
        <p:sp>
          <p:nvSpPr>
            <p:cNvPr id="89" name="Rectangle 88"/>
            <p:cNvSpPr/>
            <p:nvPr/>
          </p:nvSpPr>
          <p:spPr>
            <a:xfrm>
              <a:off x="3457190" y="5373786"/>
              <a:ext cx="1563497"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VNI-Avo" pitchFamily="2" charset="0"/>
                  <a:cs typeface="Times New Roman" panose="02020603050405020304" pitchFamily="18" charset="0"/>
                </a:rPr>
                <a:t>öôm</a:t>
              </a:r>
              <a:endParaRPr lang="vi-VN" sz="5400" dirty="0">
                <a:latin typeface="Times New Roman" panose="02020603050405020304" pitchFamily="18" charset="0"/>
                <a:cs typeface="Times New Roman" panose="02020603050405020304" pitchFamily="18" charset="0"/>
              </a:endParaRPr>
            </a:p>
          </p:txBody>
        </p:sp>
        <p:cxnSp>
          <p:nvCxnSpPr>
            <p:cNvPr id="90" name="Straight Arrow Connector 89"/>
            <p:cNvCxnSpPr>
              <a:stCxn id="87" idx="3"/>
              <a:endCxn id="89" idx="1"/>
            </p:cNvCxnSpPr>
            <p:nvPr/>
          </p:nvCxnSpPr>
          <p:spPr>
            <a:xfrm>
              <a:off x="2935227" y="5775718"/>
              <a:ext cx="5219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91" name="Group 90"/>
          <p:cNvGrpSpPr/>
          <p:nvPr/>
        </p:nvGrpSpPr>
        <p:grpSpPr>
          <a:xfrm>
            <a:off x="6958362" y="5817001"/>
            <a:ext cx="5193164" cy="806364"/>
            <a:chOff x="458361" y="5373786"/>
            <a:chExt cx="4434471" cy="806364"/>
          </a:xfrm>
        </p:grpSpPr>
        <p:sp>
          <p:nvSpPr>
            <p:cNvPr id="92" name="Rectangle 91"/>
            <p:cNvSpPr/>
            <p:nvPr/>
          </p:nvSpPr>
          <p:spPr>
            <a:xfrm>
              <a:off x="458361" y="5373862"/>
              <a:ext cx="1093944"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VNI-Avo" pitchFamily="2" charset="0"/>
                  <a:cs typeface="Times New Roman" panose="02020603050405020304" pitchFamily="18" charset="0"/>
                </a:rPr>
                <a:t>öô</a:t>
              </a:r>
              <a:endParaRPr lang="vi-VN" sz="5400" dirty="0">
                <a:latin typeface="Times New Roman" panose="02020603050405020304" pitchFamily="18" charset="0"/>
                <a:cs typeface="Times New Roman" panose="02020603050405020304" pitchFamily="18" charset="0"/>
              </a:endParaRPr>
            </a:p>
          </p:txBody>
        </p:sp>
        <p:sp>
          <p:nvSpPr>
            <p:cNvPr id="93" name="Rectangle 92"/>
            <p:cNvSpPr/>
            <p:nvPr/>
          </p:nvSpPr>
          <p:spPr>
            <a:xfrm>
              <a:off x="2077811" y="5373786"/>
              <a:ext cx="79646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a:latin typeface="VNI-Avo" pitchFamily="2" charset="0"/>
                  <a:cs typeface="Times New Roman" panose="02020603050405020304" pitchFamily="18" charset="0"/>
                </a:rPr>
                <a:t>p</a:t>
              </a:r>
              <a:endParaRPr lang="vi-VN" sz="5400" dirty="0">
                <a:latin typeface="Times New Roman" panose="02020603050405020304" pitchFamily="18" charset="0"/>
                <a:cs typeface="Times New Roman" panose="02020603050405020304" pitchFamily="18" charset="0"/>
              </a:endParaRPr>
            </a:p>
          </p:txBody>
        </p:sp>
        <p:cxnSp>
          <p:nvCxnSpPr>
            <p:cNvPr id="94" name="Straight Connector 93"/>
            <p:cNvCxnSpPr>
              <a:stCxn id="92" idx="3"/>
              <a:endCxn id="93" idx="1"/>
            </p:cNvCxnSpPr>
            <p:nvPr/>
          </p:nvCxnSpPr>
          <p:spPr>
            <a:xfrm flipV="1">
              <a:off x="1552304" y="5775718"/>
              <a:ext cx="525507" cy="1288"/>
            </a:xfrm>
            <a:prstGeom prst="line">
              <a:avLst/>
            </a:prstGeom>
            <a:ln w="28575"/>
          </p:spPr>
          <p:style>
            <a:lnRef idx="1">
              <a:schemeClr val="dk1"/>
            </a:lnRef>
            <a:fillRef idx="0">
              <a:schemeClr val="dk1"/>
            </a:fillRef>
            <a:effectRef idx="0">
              <a:schemeClr val="dk1"/>
            </a:effectRef>
            <a:fontRef idx="minor">
              <a:schemeClr val="tx1"/>
            </a:fontRef>
          </p:style>
        </p:cxnSp>
        <p:sp>
          <p:nvSpPr>
            <p:cNvPr id="95" name="Rectangle 94"/>
            <p:cNvSpPr/>
            <p:nvPr/>
          </p:nvSpPr>
          <p:spPr>
            <a:xfrm>
              <a:off x="3457191" y="5373786"/>
              <a:ext cx="1435641" cy="80386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VNI-Avo" pitchFamily="2" charset="0"/>
                  <a:cs typeface="Times New Roman" panose="02020603050405020304" pitchFamily="18" charset="0"/>
                </a:rPr>
                <a:t>öôp</a:t>
              </a:r>
              <a:endParaRPr lang="vi-VN" sz="5400" dirty="0">
                <a:latin typeface="Times New Roman" panose="02020603050405020304" pitchFamily="18" charset="0"/>
                <a:cs typeface="Times New Roman" panose="02020603050405020304" pitchFamily="18" charset="0"/>
              </a:endParaRPr>
            </a:p>
          </p:txBody>
        </p:sp>
        <p:cxnSp>
          <p:nvCxnSpPr>
            <p:cNvPr id="96" name="Straight Arrow Connector 95"/>
            <p:cNvCxnSpPr>
              <a:stCxn id="93" idx="3"/>
              <a:endCxn id="95" idx="1"/>
            </p:cNvCxnSpPr>
            <p:nvPr/>
          </p:nvCxnSpPr>
          <p:spPr>
            <a:xfrm>
              <a:off x="2874280" y="5775718"/>
              <a:ext cx="5829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101" name="TextBox 100"/>
          <p:cNvSpPr txBox="1"/>
          <p:nvPr/>
        </p:nvSpPr>
        <p:spPr>
          <a:xfrm>
            <a:off x="10381783" y="4500144"/>
            <a:ext cx="1277584" cy="1107996"/>
          </a:xfrm>
          <a:prstGeom prst="rect">
            <a:avLst/>
          </a:prstGeom>
          <a:noFill/>
        </p:spPr>
        <p:txBody>
          <a:bodyPr wrap="square" rtlCol="0">
            <a:spAutoFit/>
          </a:bodyPr>
          <a:lstStyle/>
          <a:p>
            <a:r>
              <a:rPr lang="en-US" sz="6600" b="1" dirty="0" smtClean="0">
                <a:solidFill>
                  <a:srgbClr val="CC0066"/>
                </a:solidFill>
                <a:latin typeface="VNI-Avo" pitchFamily="2" charset="0"/>
                <a:cs typeface="Times New Roman" panose="02020603050405020304" pitchFamily="18" charset="0"/>
              </a:rPr>
              <a:t>öô</a:t>
            </a:r>
            <a:endParaRPr lang="vi-VN" sz="6600" b="1" dirty="0">
              <a:solidFill>
                <a:srgbClr val="CC0066"/>
              </a:solidFill>
              <a:latin typeface="Times New Roman" panose="02020603050405020304" pitchFamily="18" charset="0"/>
              <a:cs typeface="Times New Roman" panose="02020603050405020304" pitchFamily="18" charset="0"/>
            </a:endParaRPr>
          </a:p>
        </p:txBody>
      </p:sp>
      <p:sp>
        <p:nvSpPr>
          <p:cNvPr id="102" name="TextBox 101"/>
          <p:cNvSpPr txBox="1"/>
          <p:nvPr/>
        </p:nvSpPr>
        <p:spPr>
          <a:xfrm>
            <a:off x="11427493" y="4501934"/>
            <a:ext cx="859953" cy="1107996"/>
          </a:xfrm>
          <a:prstGeom prst="rect">
            <a:avLst/>
          </a:prstGeom>
          <a:noFill/>
        </p:spPr>
        <p:txBody>
          <a:bodyPr wrap="square" rtlCol="0">
            <a:spAutoFit/>
          </a:bodyPr>
          <a:lstStyle/>
          <a:p>
            <a:r>
              <a:rPr lang="en-US" sz="6600" b="1" dirty="0">
                <a:solidFill>
                  <a:schemeClr val="accent6">
                    <a:lumMod val="50000"/>
                  </a:schemeClr>
                </a:solidFill>
                <a:latin typeface="VNI-Avo" pitchFamily="2" charset="0"/>
                <a:cs typeface="Times New Roman" panose="02020603050405020304" pitchFamily="18" charset="0"/>
              </a:rPr>
              <a:t>p</a:t>
            </a:r>
            <a:endParaRPr lang="vi-VN"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3" name="AutoShape 4" descr="COMBO 2 CÂY GIỐNG CHANH KHÔNG HẠT DÒNG QUẢ CHÙM SIÊU NĂNG SUẤT, CAM KẾT  GIỐNG CHUẨN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04" name="AutoShape 6" descr="COMBO 2 CÂY GIỐNG CHANH KHÔNG HẠT DÒNG QUẢ CHÙM SIÊU NĂNG SUẤT, CAM KẾT  GIỐNG CHUẨN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05" name="AutoShape 8" descr="COMBO 2 CÂY GIỐNG CHANH KHÔNG HẠT DÒNG QUẢ CHÙM SIÊU NĂNG SUẤT, CAM KẾT  GIỐNG CHUẨN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06" name="AutoShape 12" descr="COMBO 2 CÂY GIỐNG CHANH KHÔNG HẠT DÒNG QUẢ CHÙM SIÊU NĂNG SUẤT, CAM KẾT  GIỐNG CHUẨN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07" name="TextBox 106"/>
          <p:cNvSpPr txBox="1"/>
          <p:nvPr/>
        </p:nvSpPr>
        <p:spPr>
          <a:xfrm>
            <a:off x="7702469" y="2742920"/>
            <a:ext cx="4786894"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quaû m</a:t>
            </a:r>
            <a:r>
              <a:rPr lang="en-US" sz="6600" b="1" dirty="0" smtClean="0">
                <a:solidFill>
                  <a:srgbClr val="FF0000"/>
                </a:solidFill>
                <a:latin typeface="VNI-Avo" pitchFamily="2" charset="0"/>
                <a:cs typeface="Times New Roman" panose="02020603050405020304" pitchFamily="18" charset="0"/>
              </a:rPr>
              <a:t>öôùp</a:t>
            </a:r>
            <a:endParaRPr lang="vi-VN" sz="6600" b="1" dirty="0">
              <a:latin typeface="Times New Roman" panose="02020603050405020304" pitchFamily="18" charset="0"/>
              <a:cs typeface="Times New Roman" panose="02020603050405020304" pitchFamily="18" charset="0"/>
            </a:endParaRPr>
          </a:p>
        </p:txBody>
      </p:sp>
      <p:sp>
        <p:nvSpPr>
          <p:cNvPr id="114" name="TextBox 113"/>
          <p:cNvSpPr txBox="1"/>
          <p:nvPr/>
        </p:nvSpPr>
        <p:spPr>
          <a:xfrm>
            <a:off x="9112315" y="3616900"/>
            <a:ext cx="3220923"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m</a:t>
            </a:r>
            <a:r>
              <a:rPr lang="en-US" sz="6600" b="1" dirty="0" smtClean="0">
                <a:solidFill>
                  <a:srgbClr val="FF0000"/>
                </a:solidFill>
                <a:latin typeface="VNI-Avo" pitchFamily="2" charset="0"/>
                <a:cs typeface="Times New Roman" panose="02020603050405020304" pitchFamily="18" charset="0"/>
              </a:rPr>
              <a:t>öôùp</a:t>
            </a:r>
            <a:endParaRPr lang="vi-VN" sz="6600" b="1"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3635990" y="4369626"/>
            <a:ext cx="1430082" cy="1107996"/>
          </a:xfrm>
          <a:prstGeom prst="rect">
            <a:avLst/>
          </a:prstGeom>
          <a:noFill/>
        </p:spPr>
        <p:txBody>
          <a:bodyPr wrap="square" rtlCol="0">
            <a:spAutoFit/>
          </a:bodyPr>
          <a:lstStyle/>
          <a:p>
            <a:r>
              <a:rPr lang="en-US" sz="6600" b="1" dirty="0">
                <a:solidFill>
                  <a:srgbClr val="002060"/>
                </a:solidFill>
                <a:latin typeface="VNI-Avo" pitchFamily="2" charset="0"/>
                <a:cs typeface="Times New Roman" panose="02020603050405020304" pitchFamily="18" charset="0"/>
              </a:rPr>
              <a:t>m</a:t>
            </a:r>
            <a:endParaRPr lang="vi-VN" sz="6600" b="1" dirty="0">
              <a:solidFill>
                <a:srgbClr val="002060"/>
              </a:solidFill>
              <a:latin typeface="Times New Roman" panose="02020603050405020304" pitchFamily="18" charset="0"/>
              <a:cs typeface="Times New Roman" panose="02020603050405020304" pitchFamily="18" charset="0"/>
            </a:endParaRPr>
          </a:p>
        </p:txBody>
      </p:sp>
      <p:sp>
        <p:nvSpPr>
          <p:cNvPr id="100" name="TextBox 99"/>
          <p:cNvSpPr txBox="1"/>
          <p:nvPr/>
        </p:nvSpPr>
        <p:spPr>
          <a:xfrm>
            <a:off x="2585455" y="4371652"/>
            <a:ext cx="1397440" cy="1107996"/>
          </a:xfrm>
          <a:prstGeom prst="rect">
            <a:avLst/>
          </a:prstGeom>
          <a:noFill/>
        </p:spPr>
        <p:txBody>
          <a:bodyPr wrap="square" rtlCol="0">
            <a:spAutoFit/>
          </a:bodyPr>
          <a:lstStyle/>
          <a:p>
            <a:r>
              <a:rPr lang="en-US" sz="6600" b="1" dirty="0" smtClean="0">
                <a:solidFill>
                  <a:srgbClr val="CC0066"/>
                </a:solidFill>
                <a:latin typeface="VNI-Avo" pitchFamily="2" charset="0"/>
                <a:cs typeface="Times New Roman" panose="02020603050405020304" pitchFamily="18" charset="0"/>
              </a:rPr>
              <a:t>öô</a:t>
            </a:r>
            <a:endParaRPr lang="vi-VN" sz="6600" b="1" dirty="0">
              <a:solidFill>
                <a:srgbClr val="CC0066"/>
              </a:solidFill>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rotWithShape="1">
          <a:blip r:embed="rId2"/>
          <a:srcRect l="43422" t="16041" r="37251" b="52709"/>
          <a:stretch/>
        </p:blipFill>
        <p:spPr>
          <a:xfrm>
            <a:off x="402607" y="107726"/>
            <a:ext cx="3955173" cy="2612519"/>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 name="Picture 39"/>
          <p:cNvPicPr>
            <a:picLocks noChangeAspect="1"/>
          </p:cNvPicPr>
          <p:nvPr/>
        </p:nvPicPr>
        <p:blipFill rotWithShape="1">
          <a:blip r:embed="rId3"/>
          <a:srcRect l="40681" t="18269" r="40939" b="55048"/>
          <a:stretch/>
        </p:blipFill>
        <p:spPr>
          <a:xfrm>
            <a:off x="7773040" y="107726"/>
            <a:ext cx="4038673" cy="2603753"/>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3" name="Picture 2" descr="Gói 10 hạt giống mướp hương sai quả | Shopee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60" y="245327"/>
            <a:ext cx="12035883" cy="637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5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75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0221 -0.10648 L 1.45833E-6 0.00371 " pathEditMode="relative" rAng="0" ptsTypes="AA">
                                      <p:cBhvr>
                                        <p:cTn id="18" dur="1000" fill="hold"/>
                                        <p:tgtEl>
                                          <p:spTgt spid="81"/>
                                        </p:tgtEl>
                                        <p:attrNameLst>
                                          <p:attrName>ppt_x</p:attrName>
                                          <p:attrName>ppt_y</p:attrName>
                                        </p:attrNameLst>
                                      </p:cBhvr>
                                      <p:rCtr x="-117" y="550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42" presetClass="path" presetSubtype="0" decel="10000" fill="hold" grpId="0" nodeType="withEffect">
                                  <p:stCondLst>
                                    <p:cond delay="0"/>
                                  </p:stCondLst>
                                  <p:childTnLst>
                                    <p:animMotion origin="layout" path="M 0.00104 -0.1125 L 3.125E-6 2.96296E-6 " pathEditMode="relative" rAng="0" ptsTypes="AA">
                                      <p:cBhvr>
                                        <p:cTn id="24" dur="1000" fill="hold"/>
                                        <p:tgtEl>
                                          <p:spTgt spid="83"/>
                                        </p:tgtEl>
                                        <p:attrNameLst>
                                          <p:attrName>ppt_x</p:attrName>
                                          <p:attrName>ppt_y</p:attrName>
                                        </p:attrNameLst>
                                      </p:cBhvr>
                                      <p:rCtr x="-52" y="5625"/>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00"/>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500"/>
                                        <p:tgtEl>
                                          <p:spTgt spid="9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checkerboard(across)">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slide(fromBottom)">
                                      <p:cBhvr>
                                        <p:cTn id="54" dur="500"/>
                                        <p:tgtEl>
                                          <p:spTgt spid="84"/>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box(in)">
                                      <p:cBhvr>
                                        <p:cTn id="59" dur="500"/>
                                        <p:tgtEl>
                                          <p:spTgt spid="101"/>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xit" presetSubtype="16" fill="hold" grpId="1" nodeType="clickEffect">
                                  <p:stCondLst>
                                    <p:cond delay="0"/>
                                  </p:stCondLst>
                                  <p:childTnLst>
                                    <p:animEffect transition="out" filter="box(in)">
                                      <p:cBhvr>
                                        <p:cTn id="63" dur="500"/>
                                        <p:tgtEl>
                                          <p:spTgt spid="101"/>
                                        </p:tgtEl>
                                      </p:cBhvr>
                                    </p:animEffect>
                                    <p:set>
                                      <p:cBhvr>
                                        <p:cTn id="64" dur="1" fill="hold">
                                          <p:stCondLst>
                                            <p:cond delay="499"/>
                                          </p:stCondLst>
                                        </p:cTn>
                                        <p:tgtEl>
                                          <p:spTgt spid="10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02"/>
                                        </p:tgtEl>
                                        <p:attrNameLst>
                                          <p:attrName>style.visibility</p:attrName>
                                        </p:attrNameLst>
                                      </p:cBhvr>
                                      <p:to>
                                        <p:strVal val="visible"/>
                                      </p:to>
                                    </p:set>
                                    <p:animEffect transition="in" filter="box(in)">
                                      <p:cBhvr>
                                        <p:cTn id="69" dur="500"/>
                                        <p:tgtEl>
                                          <p:spTgt spid="102"/>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xit" presetSubtype="16" fill="hold" grpId="1" nodeType="clickEffect">
                                  <p:stCondLst>
                                    <p:cond delay="0"/>
                                  </p:stCondLst>
                                  <p:childTnLst>
                                    <p:animEffect transition="out" filter="box(in)">
                                      <p:cBhvr>
                                        <p:cTn id="73" dur="500"/>
                                        <p:tgtEl>
                                          <p:spTgt spid="102"/>
                                        </p:tgtEl>
                                      </p:cBhvr>
                                    </p:animEffect>
                                    <p:set>
                                      <p:cBhvr>
                                        <p:cTn id="74" dur="1" fill="hold">
                                          <p:stCondLst>
                                            <p:cond delay="499"/>
                                          </p:stCondLst>
                                        </p:cTn>
                                        <p:tgtEl>
                                          <p:spTgt spid="10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slide(fromBottom)">
                                      <p:cBhvr>
                                        <p:cTn id="79" dur="500"/>
                                        <p:tgtEl>
                                          <p:spTgt spid="114"/>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107"/>
                                        </p:tgtEl>
                                        <p:attrNameLst>
                                          <p:attrName>style.visibility</p:attrName>
                                        </p:attrNameLst>
                                      </p:cBhvr>
                                      <p:to>
                                        <p:strVal val="visible"/>
                                      </p:to>
                                    </p:set>
                                    <p:animEffect transition="in" filter="slide(fromBottom)">
                                      <p:cBhvr>
                                        <p:cTn id="84" dur="500"/>
                                        <p:tgtEl>
                                          <p:spTgt spid="107"/>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checkerboard(across)">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checkerboard(across)">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5" presetClass="exit" presetSubtype="10" fill="hold" nodeType="clickEffect">
                                  <p:stCondLst>
                                    <p:cond delay="0"/>
                                  </p:stCondLst>
                                  <p:childTnLst>
                                    <p:animEffect transition="out" filter="checkerboard(across)">
                                      <p:cBhvr>
                                        <p:cTn id="98" dur="500"/>
                                        <p:tgtEl>
                                          <p:spTgt spid="33"/>
                                        </p:tgtEl>
                                      </p:cBhvr>
                                    </p:animEffect>
                                    <p:set>
                                      <p:cBhvr>
                                        <p:cTn id="9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1" grpId="1"/>
      <p:bldP spid="83" grpId="0"/>
      <p:bldP spid="83" grpId="1"/>
      <p:bldP spid="84" grpId="0"/>
      <p:bldP spid="101" grpId="0"/>
      <p:bldP spid="101" grpId="1"/>
      <p:bldP spid="102" grpId="0"/>
      <p:bldP spid="102" grpId="1"/>
      <p:bldP spid="107" grpId="0"/>
      <p:bldP spid="114" grpId="0"/>
      <p:bldP spid="99" grpId="0"/>
      <p:bldP spid="99" grpId="1"/>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74468" y="1052676"/>
            <a:ext cx="7196201"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töø </a:t>
            </a:r>
            <a:endParaRPr lang="en-US" sz="11500" b="1" dirty="0">
              <a:solidFill>
                <a:srgbClr val="FF0000"/>
              </a:solidFill>
              <a:latin typeface="VNI-Avo" pitchFamily="2" charset="0"/>
            </a:endParaRP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p14="http://schemas.microsoft.com/office/powerpoint/2010/main" val="2115892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8772" y="2612701"/>
            <a:ext cx="3230372" cy="830997"/>
          </a:xfrm>
          <a:prstGeom prst="rect">
            <a:avLst/>
          </a:prstGeom>
          <a:noFill/>
        </p:spPr>
        <p:txBody>
          <a:bodyPr wrap="none" rtlCol="0">
            <a:spAutoFit/>
          </a:bodyPr>
          <a:lstStyle/>
          <a:p>
            <a:r>
              <a:rPr lang="en-US" sz="4800" b="1" dirty="0" smtClean="0">
                <a:latin typeface="VNI-Avo" pitchFamily="2" charset="0"/>
                <a:cs typeface="Times New Roman" panose="02020603050405020304" pitchFamily="18" charset="0"/>
              </a:rPr>
              <a:t>vöôøn öôm</a:t>
            </a:r>
            <a:endParaRPr lang="vi-VN" sz="4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246363" y="2628953"/>
            <a:ext cx="3237573" cy="830997"/>
          </a:xfrm>
          <a:prstGeom prst="rect">
            <a:avLst/>
          </a:prstGeom>
          <a:noFill/>
        </p:spPr>
        <p:txBody>
          <a:bodyPr wrap="square" rtlCol="0">
            <a:spAutoFit/>
          </a:bodyPr>
          <a:lstStyle/>
          <a:p>
            <a:r>
              <a:rPr lang="en-US" sz="4800" b="1" dirty="0" smtClean="0">
                <a:latin typeface="VNI-Avo" pitchFamily="2" charset="0"/>
                <a:cs typeface="Times New Roman" panose="02020603050405020304" pitchFamily="18" charset="0"/>
              </a:rPr>
              <a:t>öôùp ñaù</a:t>
            </a:r>
            <a:endParaRPr lang="vi-VN" sz="4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751597" y="6047115"/>
            <a:ext cx="3134191" cy="830997"/>
          </a:xfrm>
          <a:prstGeom prst="rect">
            <a:avLst/>
          </a:prstGeom>
          <a:noFill/>
        </p:spPr>
        <p:txBody>
          <a:bodyPr wrap="none" rtlCol="0">
            <a:spAutoFit/>
          </a:bodyPr>
          <a:lstStyle/>
          <a:p>
            <a:r>
              <a:rPr lang="en-US" sz="4800" b="1" dirty="0" smtClean="0">
                <a:latin typeface="VNI-Avo" pitchFamily="2" charset="0"/>
                <a:cs typeface="Times New Roman" panose="02020603050405020304" pitchFamily="18" charset="0"/>
              </a:rPr>
              <a:t>haït cöôøm</a:t>
            </a:r>
            <a:endParaRPr lang="vi-VN" sz="5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73208" y="6031875"/>
            <a:ext cx="2977266" cy="830997"/>
          </a:xfrm>
          <a:prstGeom prst="rect">
            <a:avLst/>
          </a:prstGeom>
          <a:noFill/>
        </p:spPr>
        <p:txBody>
          <a:bodyPr wrap="square" rtlCol="0">
            <a:spAutoFit/>
          </a:bodyPr>
          <a:lstStyle/>
          <a:p>
            <a:r>
              <a:rPr lang="en-US" sz="4800" b="1" dirty="0" smtClean="0">
                <a:latin typeface="VNI-Avo" pitchFamily="2" charset="0"/>
                <a:cs typeface="Times New Roman" panose="02020603050405020304" pitchFamily="18" charset="0"/>
              </a:rPr>
              <a:t>cöôùp côø</a:t>
            </a:r>
            <a:endParaRPr lang="vi-VN" sz="4800" b="1" dirty="0">
              <a:latin typeface="Times New Roman" panose="02020603050405020304" pitchFamily="18" charset="0"/>
              <a:cs typeface="Times New Roman" panose="02020603050405020304" pitchFamily="18" charset="0"/>
            </a:endParaRPr>
          </a:p>
        </p:txBody>
      </p:sp>
      <p:pic>
        <p:nvPicPr>
          <p:cNvPr id="9"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CON LẬT ĐẬT LUÔN BIẾT ĐỨNG DẬY MỖI KHI BỊ VẤP NGÃ"/>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8" name="Picture 17"/>
          <p:cNvPicPr>
            <a:picLocks noChangeAspect="1"/>
          </p:cNvPicPr>
          <p:nvPr/>
        </p:nvPicPr>
        <p:blipFill rotWithShape="1">
          <a:blip r:embed="rId3"/>
          <a:srcRect l="28917" t="27083" r="27565" b="40705"/>
          <a:stretch/>
        </p:blipFill>
        <p:spPr>
          <a:xfrm>
            <a:off x="1039327" y="3413395"/>
            <a:ext cx="4520680" cy="2631235"/>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9" name="Picture 18"/>
          <p:cNvPicPr>
            <a:picLocks noChangeAspect="1"/>
          </p:cNvPicPr>
          <p:nvPr/>
        </p:nvPicPr>
        <p:blipFill rotWithShape="1">
          <a:blip r:embed="rId4"/>
          <a:srcRect l="28061" t="21474" r="28961" b="35497"/>
          <a:stretch/>
        </p:blipFill>
        <p:spPr>
          <a:xfrm>
            <a:off x="7291241" y="129858"/>
            <a:ext cx="4382596" cy="2534460"/>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 name="Picture 19"/>
          <p:cNvPicPr>
            <a:picLocks noChangeAspect="1"/>
          </p:cNvPicPr>
          <p:nvPr/>
        </p:nvPicPr>
        <p:blipFill rotWithShape="1">
          <a:blip r:embed="rId5"/>
          <a:srcRect l="29277" t="19071" r="29502" b="35737"/>
          <a:stretch/>
        </p:blipFill>
        <p:spPr>
          <a:xfrm>
            <a:off x="7291241" y="3428042"/>
            <a:ext cx="4382596" cy="2618194"/>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1" name="Picture 20"/>
          <p:cNvPicPr>
            <a:picLocks noChangeAspect="1"/>
          </p:cNvPicPr>
          <p:nvPr/>
        </p:nvPicPr>
        <p:blipFill rotWithShape="1">
          <a:blip r:embed="rId6"/>
          <a:srcRect l="27295" t="17376" r="27024" b="35269"/>
          <a:stretch/>
        </p:blipFill>
        <p:spPr>
          <a:xfrm>
            <a:off x="1039327" y="117244"/>
            <a:ext cx="4533989" cy="2518208"/>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TextBox 13"/>
          <p:cNvSpPr txBox="1"/>
          <p:nvPr/>
        </p:nvSpPr>
        <p:spPr>
          <a:xfrm>
            <a:off x="1655074" y="2603740"/>
            <a:ext cx="3230372" cy="830997"/>
          </a:xfrm>
          <a:prstGeom prst="rect">
            <a:avLst/>
          </a:prstGeom>
          <a:noFill/>
        </p:spPr>
        <p:txBody>
          <a:bodyPr wrap="none" rtlCol="0">
            <a:spAutoFit/>
          </a:bodyPr>
          <a:lstStyle/>
          <a:p>
            <a:r>
              <a:rPr lang="en-US" sz="4800" b="1" dirty="0" smtClean="0">
                <a:latin typeface="VNI-Avo" pitchFamily="2" charset="0"/>
                <a:cs typeface="Times New Roman" panose="02020603050405020304" pitchFamily="18" charset="0"/>
              </a:rPr>
              <a:t>vöôøn </a:t>
            </a:r>
            <a:r>
              <a:rPr lang="en-US" sz="4800" b="1" dirty="0" smtClean="0">
                <a:solidFill>
                  <a:srgbClr val="FF0000"/>
                </a:solidFill>
                <a:latin typeface="VNI-Avo" pitchFamily="2" charset="0"/>
                <a:cs typeface="Times New Roman" panose="02020603050405020304" pitchFamily="18" charset="0"/>
              </a:rPr>
              <a:t>öôm</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253816" y="2631143"/>
            <a:ext cx="3237573" cy="830997"/>
          </a:xfrm>
          <a:prstGeom prst="rect">
            <a:avLst/>
          </a:prstGeom>
          <a:noFill/>
        </p:spPr>
        <p:txBody>
          <a:bodyPr wrap="square" rtlCol="0">
            <a:spAutoFit/>
          </a:bodyPr>
          <a:lstStyle/>
          <a:p>
            <a:r>
              <a:rPr lang="en-US" sz="4800" b="1" dirty="0" smtClean="0">
                <a:solidFill>
                  <a:srgbClr val="CC0066"/>
                </a:solidFill>
                <a:latin typeface="VNI-Avo" pitchFamily="2" charset="0"/>
                <a:cs typeface="Times New Roman" panose="02020603050405020304" pitchFamily="18" charset="0"/>
              </a:rPr>
              <a:t>öôùp</a:t>
            </a:r>
            <a:r>
              <a:rPr lang="en-US" sz="4800" b="1" dirty="0" smtClean="0">
                <a:latin typeface="VNI-Avo" pitchFamily="2" charset="0"/>
                <a:cs typeface="Times New Roman" panose="02020603050405020304" pitchFamily="18" charset="0"/>
              </a:rPr>
              <a:t> ñaù</a:t>
            </a:r>
            <a:endParaRPr lang="vi-VN" sz="48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747899" y="6038154"/>
            <a:ext cx="3134191" cy="830997"/>
          </a:xfrm>
          <a:prstGeom prst="rect">
            <a:avLst/>
          </a:prstGeom>
          <a:noFill/>
        </p:spPr>
        <p:txBody>
          <a:bodyPr wrap="none" rtlCol="0">
            <a:spAutoFit/>
          </a:bodyPr>
          <a:lstStyle/>
          <a:p>
            <a:r>
              <a:rPr lang="en-US" sz="4800" b="1" dirty="0" smtClean="0">
                <a:latin typeface="VNI-Avo" pitchFamily="2" charset="0"/>
                <a:cs typeface="Times New Roman" panose="02020603050405020304" pitchFamily="18" charset="0"/>
              </a:rPr>
              <a:t>haït c</a:t>
            </a:r>
            <a:r>
              <a:rPr lang="en-US" sz="4800" b="1" dirty="0" smtClean="0">
                <a:solidFill>
                  <a:srgbClr val="FF0000"/>
                </a:solidFill>
                <a:latin typeface="VNI-Avo" pitchFamily="2" charset="0"/>
                <a:cs typeface="Times New Roman" panose="02020603050405020304" pitchFamily="18" charset="0"/>
              </a:rPr>
              <a:t>öôøm</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069508" y="6034065"/>
            <a:ext cx="2977266" cy="830997"/>
          </a:xfrm>
          <a:prstGeom prst="rect">
            <a:avLst/>
          </a:prstGeom>
          <a:noFill/>
        </p:spPr>
        <p:txBody>
          <a:bodyPr wrap="square" rtlCol="0">
            <a:spAutoFit/>
          </a:bodyPr>
          <a:lstStyle/>
          <a:p>
            <a:r>
              <a:rPr lang="en-US" sz="4800" b="1" dirty="0" smtClean="0">
                <a:latin typeface="VNI-Avo" pitchFamily="2" charset="0"/>
                <a:cs typeface="Times New Roman" panose="02020603050405020304" pitchFamily="18" charset="0"/>
              </a:rPr>
              <a:t>c</a:t>
            </a:r>
            <a:r>
              <a:rPr lang="en-US" sz="4800" b="1" dirty="0" smtClean="0">
                <a:solidFill>
                  <a:srgbClr val="CC0066"/>
                </a:solidFill>
                <a:latin typeface="VNI-Avo" pitchFamily="2" charset="0"/>
                <a:cs typeface="Times New Roman" panose="02020603050405020304" pitchFamily="18" charset="0"/>
              </a:rPr>
              <a:t>öôùp</a:t>
            </a:r>
            <a:r>
              <a:rPr lang="en-US" sz="4800" b="1" dirty="0" smtClean="0">
                <a:latin typeface="VNI-Avo" pitchFamily="2" charset="0"/>
                <a:cs typeface="Times New Roman" panose="02020603050405020304" pitchFamily="18" charset="0"/>
              </a:rPr>
              <a:t> côø</a:t>
            </a:r>
            <a:endParaRPr lang="vi-VN"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6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to="" calcmode="lin" valueType="num">
                                      <p:cBhvr>
                                        <p:cTn id="42" dur="1" fill="hold"/>
                                        <p:tgtEl>
                                          <p:spTgt spid="6"/>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heckerboard(across)">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ox(in)">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207</Words>
  <Application>Microsoft Office PowerPoint</Application>
  <PresentationFormat>Custom</PresentationFormat>
  <Paragraphs>75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21AK22</cp:lastModifiedBy>
  <cp:revision>130</cp:revision>
  <dcterms:created xsi:type="dcterms:W3CDTF">2020-11-12T14:22:48Z</dcterms:created>
  <dcterms:modified xsi:type="dcterms:W3CDTF">2021-12-08T22:51:36Z</dcterms:modified>
</cp:coreProperties>
</file>